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309" r:id="rId2"/>
    <p:sldId id="305"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06" r:id="rId20"/>
    <p:sldId id="274" r:id="rId21"/>
    <p:sldId id="276" r:id="rId22"/>
    <p:sldId id="277" r:id="rId23"/>
    <p:sldId id="278" r:id="rId24"/>
    <p:sldId id="279" r:id="rId25"/>
    <p:sldId id="283" r:id="rId26"/>
    <p:sldId id="280" r:id="rId27"/>
    <p:sldId id="284" r:id="rId28"/>
    <p:sldId id="282" r:id="rId29"/>
    <p:sldId id="302" r:id="rId30"/>
    <p:sldId id="285" r:id="rId31"/>
    <p:sldId id="311" r:id="rId32"/>
    <p:sldId id="287"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4" r:id="rId46"/>
    <p:sldId id="30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F27E54-F847-4BBB-B4B4-B7178BE157C3}" v="177" dt="2023-04-17T05:50:53.8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ANTH REVANKAR" userId="7d39f17201406ef2" providerId="LiveId" clId="{33F27E54-F847-4BBB-B4B4-B7178BE157C3}"/>
    <pc:docChg chg="undo custSel addSld delSld modSld addSection delSection">
      <pc:chgData name="SUMANTH REVANKAR" userId="7d39f17201406ef2" providerId="LiveId" clId="{33F27E54-F847-4BBB-B4B4-B7178BE157C3}" dt="2023-04-17T09:49:39.803" v="7203" actId="20577"/>
      <pc:docMkLst>
        <pc:docMk/>
      </pc:docMkLst>
      <pc:sldChg chg="modSp mod">
        <pc:chgData name="SUMANTH REVANKAR" userId="7d39f17201406ef2" providerId="LiveId" clId="{33F27E54-F847-4BBB-B4B4-B7178BE157C3}" dt="2023-04-17T03:10:48.616" v="5743" actId="207"/>
        <pc:sldMkLst>
          <pc:docMk/>
          <pc:sldMk cId="1003970264" sldId="256"/>
        </pc:sldMkLst>
        <pc:spChg chg="mod">
          <ac:chgData name="SUMANTH REVANKAR" userId="7d39f17201406ef2" providerId="LiveId" clId="{33F27E54-F847-4BBB-B4B4-B7178BE157C3}" dt="2023-04-17T01:42:35.872" v="5446" actId="27636"/>
          <ac:spMkLst>
            <pc:docMk/>
            <pc:sldMk cId="1003970264" sldId="256"/>
            <ac:spMk id="2" creationId="{1E41598E-A465-CC0F-76C9-2A91165DFB80}"/>
          </ac:spMkLst>
        </pc:spChg>
        <pc:spChg chg="mod">
          <ac:chgData name="SUMANTH REVANKAR" userId="7d39f17201406ef2" providerId="LiveId" clId="{33F27E54-F847-4BBB-B4B4-B7178BE157C3}" dt="2023-04-17T03:10:48.616" v="5743" actId="207"/>
          <ac:spMkLst>
            <pc:docMk/>
            <pc:sldMk cId="1003970264" sldId="256"/>
            <ac:spMk id="3" creationId="{775AD905-DA67-480C-589C-8D818CA8395B}"/>
          </ac:spMkLst>
        </pc:spChg>
      </pc:sldChg>
      <pc:sldChg chg="addSp delSp modSp new mod chgLayout">
        <pc:chgData name="SUMANTH REVANKAR" userId="7d39f17201406ef2" providerId="LiveId" clId="{33F27E54-F847-4BBB-B4B4-B7178BE157C3}" dt="2023-04-17T05:16:13.059" v="7029" actId="1076"/>
        <pc:sldMkLst>
          <pc:docMk/>
          <pc:sldMk cId="1616824505" sldId="257"/>
        </pc:sldMkLst>
        <pc:spChg chg="del mod ord">
          <ac:chgData name="SUMANTH REVANKAR" userId="7d39f17201406ef2" providerId="LiveId" clId="{33F27E54-F847-4BBB-B4B4-B7178BE157C3}" dt="2023-04-16T13:18:44.285" v="5" actId="700"/>
          <ac:spMkLst>
            <pc:docMk/>
            <pc:sldMk cId="1616824505" sldId="257"/>
            <ac:spMk id="2" creationId="{CDBE3AE7-FC57-DC71-BE7C-FB6D41886C4D}"/>
          </ac:spMkLst>
        </pc:spChg>
        <pc:spChg chg="del mod ord">
          <ac:chgData name="SUMANTH REVANKAR" userId="7d39f17201406ef2" providerId="LiveId" clId="{33F27E54-F847-4BBB-B4B4-B7178BE157C3}" dt="2023-04-16T13:18:44.285" v="5" actId="700"/>
          <ac:spMkLst>
            <pc:docMk/>
            <pc:sldMk cId="1616824505" sldId="257"/>
            <ac:spMk id="3" creationId="{B3FA11D7-C4CF-ADEA-D636-2983114C49B8}"/>
          </ac:spMkLst>
        </pc:spChg>
        <pc:spChg chg="add mod ord">
          <ac:chgData name="SUMANTH REVANKAR" userId="7d39f17201406ef2" providerId="LiveId" clId="{33F27E54-F847-4BBB-B4B4-B7178BE157C3}" dt="2023-04-17T03:14:49.285" v="5761" actId="20577"/>
          <ac:spMkLst>
            <pc:docMk/>
            <pc:sldMk cId="1616824505" sldId="257"/>
            <ac:spMk id="4" creationId="{57756704-DA44-F808-4467-C473ADB6E31E}"/>
          </ac:spMkLst>
        </pc:spChg>
        <pc:spChg chg="add del mod ord">
          <ac:chgData name="SUMANTH REVANKAR" userId="7d39f17201406ef2" providerId="LiveId" clId="{33F27E54-F847-4BBB-B4B4-B7178BE157C3}" dt="2023-04-17T05:15:54.989" v="7023" actId="20577"/>
          <ac:spMkLst>
            <pc:docMk/>
            <pc:sldMk cId="1616824505" sldId="257"/>
            <ac:spMk id="5" creationId="{A93115A8-2908-1C09-7A7D-4A20407B3595}"/>
          </ac:spMkLst>
        </pc:spChg>
        <pc:spChg chg="add del mod">
          <ac:chgData name="SUMANTH REVANKAR" userId="7d39f17201406ef2" providerId="LiveId" clId="{33F27E54-F847-4BBB-B4B4-B7178BE157C3}" dt="2023-04-16T13:31:44.506" v="88" actId="478"/>
          <ac:spMkLst>
            <pc:docMk/>
            <pc:sldMk cId="1616824505" sldId="257"/>
            <ac:spMk id="6" creationId="{971E99B5-C8A6-4642-C4B8-3CB76857DE97}"/>
          </ac:spMkLst>
        </pc:spChg>
        <pc:picChg chg="add mod">
          <ac:chgData name="SUMANTH REVANKAR" userId="7d39f17201406ef2" providerId="LiveId" clId="{33F27E54-F847-4BBB-B4B4-B7178BE157C3}" dt="2023-04-17T05:16:13.059" v="7029" actId="1076"/>
          <ac:picMkLst>
            <pc:docMk/>
            <pc:sldMk cId="1616824505" sldId="257"/>
            <ac:picMk id="2" creationId="{0F2D6C5C-8943-382B-8D21-B1522F5F9FBA}"/>
          </ac:picMkLst>
        </pc:picChg>
        <pc:picChg chg="add del mod">
          <ac:chgData name="SUMANTH REVANKAR" userId="7d39f17201406ef2" providerId="LiveId" clId="{33F27E54-F847-4BBB-B4B4-B7178BE157C3}" dt="2023-04-17T05:15:46.278" v="7022" actId="478"/>
          <ac:picMkLst>
            <pc:docMk/>
            <pc:sldMk cId="1616824505" sldId="257"/>
            <ac:picMk id="8" creationId="{BF13E6CE-31F8-7285-A3AB-1FD3F308BC25}"/>
          </ac:picMkLst>
        </pc:picChg>
        <pc:picChg chg="add del mod">
          <ac:chgData name="SUMANTH REVANKAR" userId="7d39f17201406ef2" providerId="LiveId" clId="{33F27E54-F847-4BBB-B4B4-B7178BE157C3}" dt="2023-04-16T13:32:04.067" v="105"/>
          <ac:picMkLst>
            <pc:docMk/>
            <pc:sldMk cId="1616824505" sldId="257"/>
            <ac:picMk id="1026" creationId="{348B1A2B-5916-AD2F-352F-F3E308D52274}"/>
          </ac:picMkLst>
        </pc:picChg>
      </pc:sldChg>
      <pc:sldChg chg="new del">
        <pc:chgData name="SUMANTH REVANKAR" userId="7d39f17201406ef2" providerId="LiveId" clId="{33F27E54-F847-4BBB-B4B4-B7178BE157C3}" dt="2023-04-16T13:19:26.405" v="15" actId="47"/>
        <pc:sldMkLst>
          <pc:docMk/>
          <pc:sldMk cId="287568655" sldId="258"/>
        </pc:sldMkLst>
      </pc:sldChg>
      <pc:sldChg chg="addSp delSp modSp new del mod">
        <pc:chgData name="SUMANTH REVANKAR" userId="7d39f17201406ef2" providerId="LiveId" clId="{33F27E54-F847-4BBB-B4B4-B7178BE157C3}" dt="2023-04-17T05:16:16.588" v="7030" actId="47"/>
        <pc:sldMkLst>
          <pc:docMk/>
          <pc:sldMk cId="3866316275" sldId="258"/>
        </pc:sldMkLst>
        <pc:spChg chg="del">
          <ac:chgData name="SUMANTH REVANKAR" userId="7d39f17201406ef2" providerId="LiveId" clId="{33F27E54-F847-4BBB-B4B4-B7178BE157C3}" dt="2023-04-16T13:40:34.768" v="121" actId="478"/>
          <ac:spMkLst>
            <pc:docMk/>
            <pc:sldMk cId="3866316275" sldId="258"/>
            <ac:spMk id="2" creationId="{970E8127-3D0A-411D-2F1B-C9DDD26FEFF8}"/>
          </ac:spMkLst>
        </pc:spChg>
        <pc:spChg chg="del mod">
          <ac:chgData name="SUMANTH REVANKAR" userId="7d39f17201406ef2" providerId="LiveId" clId="{33F27E54-F847-4BBB-B4B4-B7178BE157C3}" dt="2023-04-16T13:39:09.495" v="119" actId="478"/>
          <ac:spMkLst>
            <pc:docMk/>
            <pc:sldMk cId="3866316275" sldId="258"/>
            <ac:spMk id="3" creationId="{021084EE-0388-6239-56F8-8607EAA6E2C3}"/>
          </ac:spMkLst>
        </pc:spChg>
        <pc:picChg chg="add mod">
          <ac:chgData name="SUMANTH REVANKAR" userId="7d39f17201406ef2" providerId="LiveId" clId="{33F27E54-F847-4BBB-B4B4-B7178BE157C3}" dt="2023-04-16T13:41:13.799" v="126" actId="1076"/>
          <ac:picMkLst>
            <pc:docMk/>
            <pc:sldMk cId="3866316275" sldId="258"/>
            <ac:picMk id="5" creationId="{CCD43015-EB56-15F3-220B-40560090E97B}"/>
          </ac:picMkLst>
        </pc:picChg>
      </pc:sldChg>
      <pc:sldChg chg="addSp modSp new mod">
        <pc:chgData name="SUMANTH REVANKAR" userId="7d39f17201406ef2" providerId="LiveId" clId="{33F27E54-F847-4BBB-B4B4-B7178BE157C3}" dt="2023-04-17T03:18:25.394" v="5794" actId="123"/>
        <pc:sldMkLst>
          <pc:docMk/>
          <pc:sldMk cId="1268332298" sldId="259"/>
        </pc:sldMkLst>
        <pc:spChg chg="mod">
          <ac:chgData name="SUMANTH REVANKAR" userId="7d39f17201406ef2" providerId="LiveId" clId="{33F27E54-F847-4BBB-B4B4-B7178BE157C3}" dt="2023-04-16T14:00:03.793" v="155" actId="20577"/>
          <ac:spMkLst>
            <pc:docMk/>
            <pc:sldMk cId="1268332298" sldId="259"/>
            <ac:spMk id="2" creationId="{8302783C-3C4D-C866-7414-5D28336E21B6}"/>
          </ac:spMkLst>
        </pc:spChg>
        <pc:spChg chg="mod">
          <ac:chgData name="SUMANTH REVANKAR" userId="7d39f17201406ef2" providerId="LiveId" clId="{33F27E54-F847-4BBB-B4B4-B7178BE157C3}" dt="2023-04-17T03:18:25.394" v="5794" actId="123"/>
          <ac:spMkLst>
            <pc:docMk/>
            <pc:sldMk cId="1268332298" sldId="259"/>
            <ac:spMk id="3" creationId="{B6079AA8-C7C2-712C-475F-A8D2D3C85E11}"/>
          </ac:spMkLst>
        </pc:spChg>
        <pc:picChg chg="add mod">
          <ac:chgData name="SUMANTH REVANKAR" userId="7d39f17201406ef2" providerId="LiveId" clId="{33F27E54-F847-4BBB-B4B4-B7178BE157C3}" dt="2023-04-16T14:19:12.436" v="387" actId="1076"/>
          <ac:picMkLst>
            <pc:docMk/>
            <pc:sldMk cId="1268332298" sldId="259"/>
            <ac:picMk id="5" creationId="{4D83C302-2D58-2947-3B40-CAF1C8DD88EC}"/>
          </ac:picMkLst>
        </pc:picChg>
      </pc:sldChg>
      <pc:sldChg chg="addSp delSp modSp new mod">
        <pc:chgData name="SUMANTH REVANKAR" userId="7d39f17201406ef2" providerId="LiveId" clId="{33F27E54-F847-4BBB-B4B4-B7178BE157C3}" dt="2023-04-17T03:18:42.123" v="5796" actId="20577"/>
        <pc:sldMkLst>
          <pc:docMk/>
          <pc:sldMk cId="280547871" sldId="260"/>
        </pc:sldMkLst>
        <pc:spChg chg="del mod">
          <ac:chgData name="SUMANTH REVANKAR" userId="7d39f17201406ef2" providerId="LiveId" clId="{33F27E54-F847-4BBB-B4B4-B7178BE157C3}" dt="2023-04-16T14:19:43.861" v="395" actId="478"/>
          <ac:spMkLst>
            <pc:docMk/>
            <pc:sldMk cId="280547871" sldId="260"/>
            <ac:spMk id="2" creationId="{18EDA5AB-621F-2E4C-9D80-E8A322A8ADC1}"/>
          </ac:spMkLst>
        </pc:spChg>
        <pc:spChg chg="mod">
          <ac:chgData name="SUMANTH REVANKAR" userId="7d39f17201406ef2" providerId="LiveId" clId="{33F27E54-F847-4BBB-B4B4-B7178BE157C3}" dt="2023-04-17T03:18:42.123" v="5796" actId="20577"/>
          <ac:spMkLst>
            <pc:docMk/>
            <pc:sldMk cId="280547871" sldId="260"/>
            <ac:spMk id="3" creationId="{389A7EE3-1D17-9EF5-656B-E2E9D6F0AA32}"/>
          </ac:spMkLst>
        </pc:spChg>
        <pc:picChg chg="add mod">
          <ac:chgData name="SUMANTH REVANKAR" userId="7d39f17201406ef2" providerId="LiveId" clId="{33F27E54-F847-4BBB-B4B4-B7178BE157C3}" dt="2023-04-17T03:17:46.252" v="5793" actId="1076"/>
          <ac:picMkLst>
            <pc:docMk/>
            <pc:sldMk cId="280547871" sldId="260"/>
            <ac:picMk id="4" creationId="{93684581-21C3-6C92-B67C-86C5E62363BF}"/>
          </ac:picMkLst>
        </pc:picChg>
      </pc:sldChg>
      <pc:sldChg chg="new del">
        <pc:chgData name="SUMANTH REVANKAR" userId="7d39f17201406ef2" providerId="LiveId" clId="{33F27E54-F847-4BBB-B4B4-B7178BE157C3}" dt="2023-04-16T14:19:21.874" v="389" actId="47"/>
        <pc:sldMkLst>
          <pc:docMk/>
          <pc:sldMk cId="2101903276" sldId="260"/>
        </pc:sldMkLst>
      </pc:sldChg>
      <pc:sldChg chg="addSp delSp modSp new mod">
        <pc:chgData name="SUMANTH REVANKAR" userId="7d39f17201406ef2" providerId="LiveId" clId="{33F27E54-F847-4BBB-B4B4-B7178BE157C3}" dt="2023-04-17T05:25:25.272" v="7074" actId="20577"/>
        <pc:sldMkLst>
          <pc:docMk/>
          <pc:sldMk cId="3099691020" sldId="261"/>
        </pc:sldMkLst>
        <pc:spChg chg="del">
          <ac:chgData name="SUMANTH REVANKAR" userId="7d39f17201406ef2" providerId="LiveId" clId="{33F27E54-F847-4BBB-B4B4-B7178BE157C3}" dt="2023-04-16T15:07:00.136" v="1213" actId="478"/>
          <ac:spMkLst>
            <pc:docMk/>
            <pc:sldMk cId="3099691020" sldId="261"/>
            <ac:spMk id="2" creationId="{4FAE6532-AC7A-B41B-057D-A327BA7CD9FF}"/>
          </ac:spMkLst>
        </pc:spChg>
        <pc:spChg chg="mod">
          <ac:chgData name="SUMANTH REVANKAR" userId="7d39f17201406ef2" providerId="LiveId" clId="{33F27E54-F847-4BBB-B4B4-B7178BE157C3}" dt="2023-04-17T05:25:25.272" v="7074" actId="20577"/>
          <ac:spMkLst>
            <pc:docMk/>
            <pc:sldMk cId="3099691020" sldId="261"/>
            <ac:spMk id="3" creationId="{6C8E07CA-9979-314A-97AC-860ACDA40F7B}"/>
          </ac:spMkLst>
        </pc:spChg>
        <pc:picChg chg="add mod">
          <ac:chgData name="SUMANTH REVANKAR" userId="7d39f17201406ef2" providerId="LiveId" clId="{33F27E54-F847-4BBB-B4B4-B7178BE157C3}" dt="2023-04-16T15:09:29.923" v="1270" actId="1076"/>
          <ac:picMkLst>
            <pc:docMk/>
            <pc:sldMk cId="3099691020" sldId="261"/>
            <ac:picMk id="4" creationId="{73589A47-5FA9-6F23-A44D-EEA89BEC069D}"/>
          </ac:picMkLst>
        </pc:picChg>
      </pc:sldChg>
      <pc:sldChg chg="addSp delSp modSp new mod">
        <pc:chgData name="SUMANTH REVANKAR" userId="7d39f17201406ef2" providerId="LiveId" clId="{33F27E54-F847-4BBB-B4B4-B7178BE157C3}" dt="2023-04-16T15:55:42.305" v="1879" actId="1076"/>
        <pc:sldMkLst>
          <pc:docMk/>
          <pc:sldMk cId="294912728" sldId="262"/>
        </pc:sldMkLst>
        <pc:spChg chg="del">
          <ac:chgData name="SUMANTH REVANKAR" userId="7d39f17201406ef2" providerId="LiveId" clId="{33F27E54-F847-4BBB-B4B4-B7178BE157C3}" dt="2023-04-16T15:14:12.840" v="1415" actId="478"/>
          <ac:spMkLst>
            <pc:docMk/>
            <pc:sldMk cId="294912728" sldId="262"/>
            <ac:spMk id="2" creationId="{C8405113-1670-B0A4-233C-9737B95052DB}"/>
          </ac:spMkLst>
        </pc:spChg>
        <pc:spChg chg="mod">
          <ac:chgData name="SUMANTH REVANKAR" userId="7d39f17201406ef2" providerId="LiveId" clId="{33F27E54-F847-4BBB-B4B4-B7178BE157C3}" dt="2023-04-16T15:55:34.541" v="1877" actId="207"/>
          <ac:spMkLst>
            <pc:docMk/>
            <pc:sldMk cId="294912728" sldId="262"/>
            <ac:spMk id="3" creationId="{85FB660C-8B5F-52B7-4647-3B0CE59250E6}"/>
          </ac:spMkLst>
        </pc:spChg>
        <pc:picChg chg="add mod">
          <ac:chgData name="SUMANTH REVANKAR" userId="7d39f17201406ef2" providerId="LiveId" clId="{33F27E54-F847-4BBB-B4B4-B7178BE157C3}" dt="2023-04-16T15:55:39.315" v="1878" actId="1076"/>
          <ac:picMkLst>
            <pc:docMk/>
            <pc:sldMk cId="294912728" sldId="262"/>
            <ac:picMk id="4" creationId="{7495A6C7-A0F3-2783-F4A6-2CDE2A34C3C9}"/>
          </ac:picMkLst>
        </pc:picChg>
        <pc:picChg chg="add mod">
          <ac:chgData name="SUMANTH REVANKAR" userId="7d39f17201406ef2" providerId="LiveId" clId="{33F27E54-F847-4BBB-B4B4-B7178BE157C3}" dt="2023-04-16T15:55:42.305" v="1879" actId="1076"/>
          <ac:picMkLst>
            <pc:docMk/>
            <pc:sldMk cId="294912728" sldId="262"/>
            <ac:picMk id="5" creationId="{59085EF9-FBF7-1032-A41A-138F68311E41}"/>
          </ac:picMkLst>
        </pc:picChg>
      </pc:sldChg>
      <pc:sldChg chg="addSp modSp new mod">
        <pc:chgData name="SUMANTH REVANKAR" userId="7d39f17201406ef2" providerId="LiveId" clId="{33F27E54-F847-4BBB-B4B4-B7178BE157C3}" dt="2023-04-16T15:39:24.140" v="1459" actId="14100"/>
        <pc:sldMkLst>
          <pc:docMk/>
          <pc:sldMk cId="2868187923" sldId="263"/>
        </pc:sldMkLst>
        <pc:spChg chg="mod">
          <ac:chgData name="SUMANTH REVANKAR" userId="7d39f17201406ef2" providerId="LiveId" clId="{33F27E54-F847-4BBB-B4B4-B7178BE157C3}" dt="2023-04-16T15:38:25.867" v="1445" actId="14100"/>
          <ac:spMkLst>
            <pc:docMk/>
            <pc:sldMk cId="2868187923" sldId="263"/>
            <ac:spMk id="2" creationId="{AD3766E3-564F-26C0-3BA8-BBBD9A6C6808}"/>
          </ac:spMkLst>
        </pc:spChg>
        <pc:spChg chg="mod">
          <ac:chgData name="SUMANTH REVANKAR" userId="7d39f17201406ef2" providerId="LiveId" clId="{33F27E54-F847-4BBB-B4B4-B7178BE157C3}" dt="2023-04-16T15:38:51.990" v="1451" actId="20577"/>
          <ac:spMkLst>
            <pc:docMk/>
            <pc:sldMk cId="2868187923" sldId="263"/>
            <ac:spMk id="3" creationId="{61A340C1-B4B0-8166-70F1-FED5EBA7026A}"/>
          </ac:spMkLst>
        </pc:spChg>
        <pc:picChg chg="add mod">
          <ac:chgData name="SUMANTH REVANKAR" userId="7d39f17201406ef2" providerId="LiveId" clId="{33F27E54-F847-4BBB-B4B4-B7178BE157C3}" dt="2023-04-16T15:39:24.140" v="1459" actId="14100"/>
          <ac:picMkLst>
            <pc:docMk/>
            <pc:sldMk cId="2868187923" sldId="263"/>
            <ac:picMk id="4" creationId="{D88820DD-4439-EA4A-71E8-5866064C75D4}"/>
          </ac:picMkLst>
        </pc:picChg>
        <pc:picChg chg="add mod">
          <ac:chgData name="SUMANTH REVANKAR" userId="7d39f17201406ef2" providerId="LiveId" clId="{33F27E54-F847-4BBB-B4B4-B7178BE157C3}" dt="2023-04-16T15:39:17.592" v="1457" actId="14100"/>
          <ac:picMkLst>
            <pc:docMk/>
            <pc:sldMk cId="2868187923" sldId="263"/>
            <ac:picMk id="5" creationId="{A2904AE2-E7EB-D776-D300-FDECC6B11CFC}"/>
          </ac:picMkLst>
        </pc:picChg>
      </pc:sldChg>
      <pc:sldChg chg="modSp new mod">
        <pc:chgData name="SUMANTH REVANKAR" userId="7d39f17201406ef2" providerId="LiveId" clId="{33F27E54-F847-4BBB-B4B4-B7178BE157C3}" dt="2023-04-17T05:20:23.653" v="7065" actId="20577"/>
        <pc:sldMkLst>
          <pc:docMk/>
          <pc:sldMk cId="1081315089" sldId="264"/>
        </pc:sldMkLst>
        <pc:spChg chg="mod">
          <ac:chgData name="SUMANTH REVANKAR" userId="7d39f17201406ef2" providerId="LiveId" clId="{33F27E54-F847-4BBB-B4B4-B7178BE157C3}" dt="2023-04-16T15:40:42.175" v="1485" actId="20577"/>
          <ac:spMkLst>
            <pc:docMk/>
            <pc:sldMk cId="1081315089" sldId="264"/>
            <ac:spMk id="2" creationId="{B14C6B02-77C3-EDF2-A269-22C26EA468C0}"/>
          </ac:spMkLst>
        </pc:spChg>
        <pc:spChg chg="mod">
          <ac:chgData name="SUMANTH REVANKAR" userId="7d39f17201406ef2" providerId="LiveId" clId="{33F27E54-F847-4BBB-B4B4-B7178BE157C3}" dt="2023-04-17T05:20:23.653" v="7065" actId="20577"/>
          <ac:spMkLst>
            <pc:docMk/>
            <pc:sldMk cId="1081315089" sldId="264"/>
            <ac:spMk id="3" creationId="{E26DE4E4-250A-926E-A4B3-ED40DFF97B01}"/>
          </ac:spMkLst>
        </pc:spChg>
      </pc:sldChg>
      <pc:sldChg chg="addSp modSp new mod">
        <pc:chgData name="SUMANTH REVANKAR" userId="7d39f17201406ef2" providerId="LiveId" clId="{33F27E54-F847-4BBB-B4B4-B7178BE157C3}" dt="2023-04-17T05:20:42.491" v="7073" actId="1076"/>
        <pc:sldMkLst>
          <pc:docMk/>
          <pc:sldMk cId="2902372226" sldId="265"/>
        </pc:sldMkLst>
        <pc:spChg chg="mod">
          <ac:chgData name="SUMANTH REVANKAR" userId="7d39f17201406ef2" providerId="LiveId" clId="{33F27E54-F847-4BBB-B4B4-B7178BE157C3}" dt="2023-04-16T15:44:22.515" v="1643" actId="20577"/>
          <ac:spMkLst>
            <pc:docMk/>
            <pc:sldMk cId="2902372226" sldId="265"/>
            <ac:spMk id="2" creationId="{131B5F26-10D9-1C4D-26A0-948F179BD429}"/>
          </ac:spMkLst>
        </pc:spChg>
        <pc:spChg chg="mod">
          <ac:chgData name="SUMANTH REVANKAR" userId="7d39f17201406ef2" providerId="LiveId" clId="{33F27E54-F847-4BBB-B4B4-B7178BE157C3}" dt="2023-04-17T05:20:34.436" v="7071" actId="20577"/>
          <ac:spMkLst>
            <pc:docMk/>
            <pc:sldMk cId="2902372226" sldId="265"/>
            <ac:spMk id="3" creationId="{39D7A3D6-6EC8-16FC-6981-D489F3CD98A4}"/>
          </ac:spMkLst>
        </pc:spChg>
        <pc:picChg chg="add mod">
          <ac:chgData name="SUMANTH REVANKAR" userId="7d39f17201406ef2" providerId="LiveId" clId="{33F27E54-F847-4BBB-B4B4-B7178BE157C3}" dt="2023-04-17T05:20:42.491" v="7073" actId="1076"/>
          <ac:picMkLst>
            <pc:docMk/>
            <pc:sldMk cId="2902372226" sldId="265"/>
            <ac:picMk id="4" creationId="{746D2E72-D069-6E79-03F0-FA5B0E2F56B4}"/>
          </ac:picMkLst>
        </pc:picChg>
      </pc:sldChg>
      <pc:sldChg chg="addSp modSp new mod">
        <pc:chgData name="SUMANTH REVANKAR" userId="7d39f17201406ef2" providerId="LiveId" clId="{33F27E54-F847-4BBB-B4B4-B7178BE157C3}" dt="2023-04-17T03:20:27.300" v="5891" actId="20577"/>
        <pc:sldMkLst>
          <pc:docMk/>
          <pc:sldMk cId="988986682" sldId="266"/>
        </pc:sldMkLst>
        <pc:spChg chg="mod">
          <ac:chgData name="SUMANTH REVANKAR" userId="7d39f17201406ef2" providerId="LiveId" clId="{33F27E54-F847-4BBB-B4B4-B7178BE157C3}" dt="2023-04-16T15:55:15.800" v="1876" actId="255"/>
          <ac:spMkLst>
            <pc:docMk/>
            <pc:sldMk cId="988986682" sldId="266"/>
            <ac:spMk id="2" creationId="{EB605FFC-2E20-5025-B181-AE557684C3A2}"/>
          </ac:spMkLst>
        </pc:spChg>
        <pc:spChg chg="mod">
          <ac:chgData name="SUMANTH REVANKAR" userId="7d39f17201406ef2" providerId="LiveId" clId="{33F27E54-F847-4BBB-B4B4-B7178BE157C3}" dt="2023-04-17T03:20:27.300" v="5891" actId="20577"/>
          <ac:spMkLst>
            <pc:docMk/>
            <pc:sldMk cId="988986682" sldId="266"/>
            <ac:spMk id="3" creationId="{AA5F268E-D91D-0D01-0FD4-F3B062F5FADF}"/>
          </ac:spMkLst>
        </pc:spChg>
        <pc:picChg chg="add mod">
          <ac:chgData name="SUMANTH REVANKAR" userId="7d39f17201406ef2" providerId="LiveId" clId="{33F27E54-F847-4BBB-B4B4-B7178BE157C3}" dt="2023-04-16T15:58:00.787" v="1891" actId="1076"/>
          <ac:picMkLst>
            <pc:docMk/>
            <pc:sldMk cId="988986682" sldId="266"/>
            <ac:picMk id="4" creationId="{7E7DEC89-A22F-0E5C-2A01-C8C250E6890C}"/>
          </ac:picMkLst>
        </pc:picChg>
      </pc:sldChg>
      <pc:sldChg chg="addSp modSp new mod">
        <pc:chgData name="SUMANTH REVANKAR" userId="7d39f17201406ef2" providerId="LiveId" clId="{33F27E54-F847-4BBB-B4B4-B7178BE157C3}" dt="2023-04-17T03:20:37.492" v="5897" actId="20577"/>
        <pc:sldMkLst>
          <pc:docMk/>
          <pc:sldMk cId="2008564582" sldId="267"/>
        </pc:sldMkLst>
        <pc:spChg chg="mod">
          <ac:chgData name="SUMANTH REVANKAR" userId="7d39f17201406ef2" providerId="LiveId" clId="{33F27E54-F847-4BBB-B4B4-B7178BE157C3}" dt="2023-04-17T03:20:37.492" v="5897" actId="20577"/>
          <ac:spMkLst>
            <pc:docMk/>
            <pc:sldMk cId="2008564582" sldId="267"/>
            <ac:spMk id="2" creationId="{34F418D5-0F88-B2F6-5388-0E353D41DC26}"/>
          </ac:spMkLst>
        </pc:spChg>
        <pc:spChg chg="mod">
          <ac:chgData name="SUMANTH REVANKAR" userId="7d39f17201406ef2" providerId="LiveId" clId="{33F27E54-F847-4BBB-B4B4-B7178BE157C3}" dt="2023-04-16T18:12:59.202" v="4065" actId="207"/>
          <ac:spMkLst>
            <pc:docMk/>
            <pc:sldMk cId="2008564582" sldId="267"/>
            <ac:spMk id="3" creationId="{6DC745A9-C107-4BF7-3731-F092ECADFB1F}"/>
          </ac:spMkLst>
        </pc:spChg>
        <pc:picChg chg="add mod">
          <ac:chgData name="SUMANTH REVANKAR" userId="7d39f17201406ef2" providerId="LiveId" clId="{33F27E54-F847-4BBB-B4B4-B7178BE157C3}" dt="2023-04-16T16:14:44.885" v="2057" actId="14100"/>
          <ac:picMkLst>
            <pc:docMk/>
            <pc:sldMk cId="2008564582" sldId="267"/>
            <ac:picMk id="4" creationId="{0AB4B188-9446-F71B-E738-5084DE487C8C}"/>
          </ac:picMkLst>
        </pc:picChg>
      </pc:sldChg>
      <pc:sldChg chg="addSp modSp new mod">
        <pc:chgData name="SUMANTH REVANKAR" userId="7d39f17201406ef2" providerId="LiveId" clId="{33F27E54-F847-4BBB-B4B4-B7178BE157C3}" dt="2023-04-16T18:13:06.771" v="4066" actId="207"/>
        <pc:sldMkLst>
          <pc:docMk/>
          <pc:sldMk cId="3707009090" sldId="268"/>
        </pc:sldMkLst>
        <pc:spChg chg="mod">
          <ac:chgData name="SUMANTH REVANKAR" userId="7d39f17201406ef2" providerId="LiveId" clId="{33F27E54-F847-4BBB-B4B4-B7178BE157C3}" dt="2023-04-16T16:17:18.372" v="2247" actId="20577"/>
          <ac:spMkLst>
            <pc:docMk/>
            <pc:sldMk cId="3707009090" sldId="268"/>
            <ac:spMk id="2" creationId="{94B1D697-D39A-9F11-877F-EB09DC7072D1}"/>
          </ac:spMkLst>
        </pc:spChg>
        <pc:spChg chg="mod">
          <ac:chgData name="SUMANTH REVANKAR" userId="7d39f17201406ef2" providerId="LiveId" clId="{33F27E54-F847-4BBB-B4B4-B7178BE157C3}" dt="2023-04-16T18:13:06.771" v="4066" actId="207"/>
          <ac:spMkLst>
            <pc:docMk/>
            <pc:sldMk cId="3707009090" sldId="268"/>
            <ac:spMk id="3" creationId="{973B5C9E-E79B-4C0D-41D7-882BAF1C8C8F}"/>
          </ac:spMkLst>
        </pc:spChg>
        <pc:picChg chg="add mod">
          <ac:chgData name="SUMANTH REVANKAR" userId="7d39f17201406ef2" providerId="LiveId" clId="{33F27E54-F847-4BBB-B4B4-B7178BE157C3}" dt="2023-04-16T16:18:39.168" v="2277" actId="1076"/>
          <ac:picMkLst>
            <pc:docMk/>
            <pc:sldMk cId="3707009090" sldId="268"/>
            <ac:picMk id="4" creationId="{57ECEDEA-129D-5D82-ABF9-859AB8E80A79}"/>
          </ac:picMkLst>
        </pc:picChg>
      </pc:sldChg>
      <pc:sldChg chg="addSp delSp modSp new mod">
        <pc:chgData name="SUMANTH REVANKAR" userId="7d39f17201406ef2" providerId="LiveId" clId="{33F27E54-F847-4BBB-B4B4-B7178BE157C3}" dt="2023-04-17T04:55:55.786" v="7020" actId="207"/>
        <pc:sldMkLst>
          <pc:docMk/>
          <pc:sldMk cId="573032939" sldId="269"/>
        </pc:sldMkLst>
        <pc:spChg chg="del mod">
          <ac:chgData name="SUMANTH REVANKAR" userId="7d39f17201406ef2" providerId="LiveId" clId="{33F27E54-F847-4BBB-B4B4-B7178BE157C3}" dt="2023-04-16T16:35:11.595" v="2344" actId="478"/>
          <ac:spMkLst>
            <pc:docMk/>
            <pc:sldMk cId="573032939" sldId="269"/>
            <ac:spMk id="2" creationId="{5BFF6729-FC99-3E76-4E75-5B7F06D8E394}"/>
          </ac:spMkLst>
        </pc:spChg>
        <pc:spChg chg="mod">
          <ac:chgData name="SUMANTH REVANKAR" userId="7d39f17201406ef2" providerId="LiveId" clId="{33F27E54-F847-4BBB-B4B4-B7178BE157C3}" dt="2023-04-17T04:55:55.786" v="7020" actId="207"/>
          <ac:spMkLst>
            <pc:docMk/>
            <pc:sldMk cId="573032939" sldId="269"/>
            <ac:spMk id="3" creationId="{378537F6-6076-ECAE-E89C-00CD9FF97B88}"/>
          </ac:spMkLst>
        </pc:spChg>
        <pc:picChg chg="add mod">
          <ac:chgData name="SUMANTH REVANKAR" userId="7d39f17201406ef2" providerId="LiveId" clId="{33F27E54-F847-4BBB-B4B4-B7178BE157C3}" dt="2023-04-16T16:36:46.107" v="2362" actId="1076"/>
          <ac:picMkLst>
            <pc:docMk/>
            <pc:sldMk cId="573032939" sldId="269"/>
            <ac:picMk id="4" creationId="{E70E3447-E034-528C-7490-21E4576B5125}"/>
          </ac:picMkLst>
        </pc:picChg>
      </pc:sldChg>
      <pc:sldChg chg="addSp modSp new mod">
        <pc:chgData name="SUMANTH REVANKAR" userId="7d39f17201406ef2" providerId="LiveId" clId="{33F27E54-F847-4BBB-B4B4-B7178BE157C3}" dt="2023-04-17T05:03:18.067" v="7021" actId="207"/>
        <pc:sldMkLst>
          <pc:docMk/>
          <pc:sldMk cId="1610689485" sldId="270"/>
        </pc:sldMkLst>
        <pc:spChg chg="mod">
          <ac:chgData name="SUMANTH REVANKAR" userId="7d39f17201406ef2" providerId="LiveId" clId="{33F27E54-F847-4BBB-B4B4-B7178BE157C3}" dt="2023-04-16T16:41:00.543" v="2397" actId="1076"/>
          <ac:spMkLst>
            <pc:docMk/>
            <pc:sldMk cId="1610689485" sldId="270"/>
            <ac:spMk id="2" creationId="{08621CC5-5036-87D7-B695-B59292B30829}"/>
          </ac:spMkLst>
        </pc:spChg>
        <pc:spChg chg="mod">
          <ac:chgData name="SUMANTH REVANKAR" userId="7d39f17201406ef2" providerId="LiveId" clId="{33F27E54-F847-4BBB-B4B4-B7178BE157C3}" dt="2023-04-17T05:03:18.067" v="7021" actId="207"/>
          <ac:spMkLst>
            <pc:docMk/>
            <pc:sldMk cId="1610689485" sldId="270"/>
            <ac:spMk id="3" creationId="{FEE35624-EA67-20A3-1F04-16C985EA5D17}"/>
          </ac:spMkLst>
        </pc:spChg>
        <pc:picChg chg="add mod">
          <ac:chgData name="SUMANTH REVANKAR" userId="7d39f17201406ef2" providerId="LiveId" clId="{33F27E54-F847-4BBB-B4B4-B7178BE157C3}" dt="2023-04-16T16:44:38.143" v="2489" actId="1076"/>
          <ac:picMkLst>
            <pc:docMk/>
            <pc:sldMk cId="1610689485" sldId="270"/>
            <ac:picMk id="4" creationId="{369A6832-F5B5-C53C-2A92-6250FDEFE45D}"/>
          </ac:picMkLst>
        </pc:picChg>
        <pc:picChg chg="add mod">
          <ac:chgData name="SUMANTH REVANKAR" userId="7d39f17201406ef2" providerId="LiveId" clId="{33F27E54-F847-4BBB-B4B4-B7178BE157C3}" dt="2023-04-16T16:43:55.528" v="2424" actId="14100"/>
          <ac:picMkLst>
            <pc:docMk/>
            <pc:sldMk cId="1610689485" sldId="270"/>
            <ac:picMk id="5" creationId="{4C4354B0-3AC1-6A1A-2F3D-9174132FCE40}"/>
          </ac:picMkLst>
        </pc:picChg>
      </pc:sldChg>
      <pc:sldChg chg="modSp new mod">
        <pc:chgData name="SUMANTH REVANKAR" userId="7d39f17201406ef2" providerId="LiveId" clId="{33F27E54-F847-4BBB-B4B4-B7178BE157C3}" dt="2023-04-17T03:22:42.493" v="5932" actId="20577"/>
        <pc:sldMkLst>
          <pc:docMk/>
          <pc:sldMk cId="506010649" sldId="271"/>
        </pc:sldMkLst>
        <pc:spChg chg="mod">
          <ac:chgData name="SUMANTH REVANKAR" userId="7d39f17201406ef2" providerId="LiveId" clId="{33F27E54-F847-4BBB-B4B4-B7178BE157C3}" dt="2023-04-17T03:22:06.774" v="5901" actId="1076"/>
          <ac:spMkLst>
            <pc:docMk/>
            <pc:sldMk cId="506010649" sldId="271"/>
            <ac:spMk id="2" creationId="{CB097920-8AD5-8B31-EC9C-CC7F7452F096}"/>
          </ac:spMkLst>
        </pc:spChg>
        <pc:spChg chg="mod">
          <ac:chgData name="SUMANTH REVANKAR" userId="7d39f17201406ef2" providerId="LiveId" clId="{33F27E54-F847-4BBB-B4B4-B7178BE157C3}" dt="2023-04-17T03:22:42.493" v="5932" actId="20577"/>
          <ac:spMkLst>
            <pc:docMk/>
            <pc:sldMk cId="506010649" sldId="271"/>
            <ac:spMk id="3" creationId="{638A9ABD-57CA-14C2-8F5B-319D889BB9F0}"/>
          </ac:spMkLst>
        </pc:spChg>
      </pc:sldChg>
      <pc:sldChg chg="modSp new mod">
        <pc:chgData name="SUMANTH REVANKAR" userId="7d39f17201406ef2" providerId="LiveId" clId="{33F27E54-F847-4BBB-B4B4-B7178BE157C3}" dt="2023-04-17T03:24:15.524" v="6035" actId="20577"/>
        <pc:sldMkLst>
          <pc:docMk/>
          <pc:sldMk cId="3853089967" sldId="272"/>
        </pc:sldMkLst>
        <pc:spChg chg="mod">
          <ac:chgData name="SUMANTH REVANKAR" userId="7d39f17201406ef2" providerId="LiveId" clId="{33F27E54-F847-4BBB-B4B4-B7178BE157C3}" dt="2023-04-17T03:23:55.887" v="6030" actId="20577"/>
          <ac:spMkLst>
            <pc:docMk/>
            <pc:sldMk cId="3853089967" sldId="272"/>
            <ac:spMk id="2" creationId="{E97F96B3-6E8F-3CF1-3F70-976E3FE79813}"/>
          </ac:spMkLst>
        </pc:spChg>
        <pc:spChg chg="mod">
          <ac:chgData name="SUMANTH REVANKAR" userId="7d39f17201406ef2" providerId="LiveId" clId="{33F27E54-F847-4BBB-B4B4-B7178BE157C3}" dt="2023-04-17T03:24:15.524" v="6035" actId="20577"/>
          <ac:spMkLst>
            <pc:docMk/>
            <pc:sldMk cId="3853089967" sldId="272"/>
            <ac:spMk id="3" creationId="{BAC695AC-D504-4376-2822-CC774CA48126}"/>
          </ac:spMkLst>
        </pc:spChg>
      </pc:sldChg>
      <pc:sldChg chg="addSp modSp new mod">
        <pc:chgData name="SUMANTH REVANKAR" userId="7d39f17201406ef2" providerId="LiveId" clId="{33F27E54-F847-4BBB-B4B4-B7178BE157C3}" dt="2023-04-17T03:29:49.389" v="6083" actId="20577"/>
        <pc:sldMkLst>
          <pc:docMk/>
          <pc:sldMk cId="2155211401" sldId="273"/>
        </pc:sldMkLst>
        <pc:spChg chg="mod">
          <ac:chgData name="SUMANTH REVANKAR" userId="7d39f17201406ef2" providerId="LiveId" clId="{33F27E54-F847-4BBB-B4B4-B7178BE157C3}" dt="2023-04-17T03:25:23.776" v="6074" actId="27636"/>
          <ac:spMkLst>
            <pc:docMk/>
            <pc:sldMk cId="2155211401" sldId="273"/>
            <ac:spMk id="2" creationId="{B4657059-803D-B1FA-70AA-7B554198DFB5}"/>
          </ac:spMkLst>
        </pc:spChg>
        <pc:spChg chg="mod">
          <ac:chgData name="SUMANTH REVANKAR" userId="7d39f17201406ef2" providerId="LiveId" clId="{33F27E54-F847-4BBB-B4B4-B7178BE157C3}" dt="2023-04-17T03:29:49.389" v="6083" actId="20577"/>
          <ac:spMkLst>
            <pc:docMk/>
            <pc:sldMk cId="2155211401" sldId="273"/>
            <ac:spMk id="3" creationId="{92403CA6-8B89-E9AA-2D5C-0CCC45A16D84}"/>
          </ac:spMkLst>
        </pc:spChg>
        <pc:picChg chg="add mod">
          <ac:chgData name="SUMANTH REVANKAR" userId="7d39f17201406ef2" providerId="LiveId" clId="{33F27E54-F847-4BBB-B4B4-B7178BE157C3}" dt="2023-04-16T17:02:42.252" v="2864" actId="14100"/>
          <ac:picMkLst>
            <pc:docMk/>
            <pc:sldMk cId="2155211401" sldId="273"/>
            <ac:picMk id="4" creationId="{6C666AA4-E117-1ADD-845A-7E97A2AF471A}"/>
          </ac:picMkLst>
        </pc:picChg>
        <pc:picChg chg="add mod">
          <ac:chgData name="SUMANTH REVANKAR" userId="7d39f17201406ef2" providerId="LiveId" clId="{33F27E54-F847-4BBB-B4B4-B7178BE157C3}" dt="2023-04-16T17:02:37.647" v="2863" actId="14100"/>
          <ac:picMkLst>
            <pc:docMk/>
            <pc:sldMk cId="2155211401" sldId="273"/>
            <ac:picMk id="5" creationId="{5AD2CC74-5D31-B523-C066-6A7B0359C806}"/>
          </ac:picMkLst>
        </pc:picChg>
      </pc:sldChg>
      <pc:sldChg chg="addSp modSp new mod">
        <pc:chgData name="SUMANTH REVANKAR" userId="7d39f17201406ef2" providerId="LiveId" clId="{33F27E54-F847-4BBB-B4B4-B7178BE157C3}" dt="2023-04-17T03:31:27.843" v="6129" actId="20577"/>
        <pc:sldMkLst>
          <pc:docMk/>
          <pc:sldMk cId="2071770563" sldId="274"/>
        </pc:sldMkLst>
        <pc:spChg chg="mod">
          <ac:chgData name="SUMANTH REVANKAR" userId="7d39f17201406ef2" providerId="LiveId" clId="{33F27E54-F847-4BBB-B4B4-B7178BE157C3}" dt="2023-04-16T17:08:21.315" v="3029" actId="20577"/>
          <ac:spMkLst>
            <pc:docMk/>
            <pc:sldMk cId="2071770563" sldId="274"/>
            <ac:spMk id="2" creationId="{7BD307E1-37DF-EEF2-62DC-BA6EE8D53C74}"/>
          </ac:spMkLst>
        </pc:spChg>
        <pc:spChg chg="mod">
          <ac:chgData name="SUMANTH REVANKAR" userId="7d39f17201406ef2" providerId="LiveId" clId="{33F27E54-F847-4BBB-B4B4-B7178BE157C3}" dt="2023-04-17T03:31:27.843" v="6129" actId="20577"/>
          <ac:spMkLst>
            <pc:docMk/>
            <pc:sldMk cId="2071770563" sldId="274"/>
            <ac:spMk id="3" creationId="{ADB551FE-9C36-C416-3906-28F3B91A6B66}"/>
          </ac:spMkLst>
        </pc:spChg>
        <pc:picChg chg="add mod">
          <ac:chgData name="SUMANTH REVANKAR" userId="7d39f17201406ef2" providerId="LiveId" clId="{33F27E54-F847-4BBB-B4B4-B7178BE157C3}" dt="2023-04-16T17:10:08.655" v="3046" actId="1076"/>
          <ac:picMkLst>
            <pc:docMk/>
            <pc:sldMk cId="2071770563" sldId="274"/>
            <ac:picMk id="4" creationId="{9C2CA645-F411-7354-BC3B-570CB168CED3}"/>
          </ac:picMkLst>
        </pc:picChg>
      </pc:sldChg>
      <pc:sldChg chg="addSp delSp modSp new mod">
        <pc:chgData name="SUMANTH REVANKAR" userId="7d39f17201406ef2" providerId="LiveId" clId="{33F27E54-F847-4BBB-B4B4-B7178BE157C3}" dt="2023-04-17T03:51:44.551" v="6192" actId="20577"/>
        <pc:sldMkLst>
          <pc:docMk/>
          <pc:sldMk cId="2387555222" sldId="275"/>
        </pc:sldMkLst>
        <pc:spChg chg="del mod">
          <ac:chgData name="SUMANTH REVANKAR" userId="7d39f17201406ef2" providerId="LiveId" clId="{33F27E54-F847-4BBB-B4B4-B7178BE157C3}" dt="2023-04-16T18:31:59.839" v="4725" actId="478"/>
          <ac:spMkLst>
            <pc:docMk/>
            <pc:sldMk cId="2387555222" sldId="275"/>
            <ac:spMk id="2" creationId="{0468E380-F276-1610-9F0A-592BB5894577}"/>
          </ac:spMkLst>
        </pc:spChg>
        <pc:spChg chg="mod">
          <ac:chgData name="SUMANTH REVANKAR" userId="7d39f17201406ef2" providerId="LiveId" clId="{33F27E54-F847-4BBB-B4B4-B7178BE157C3}" dt="2023-04-17T03:51:44.551" v="6192" actId="20577"/>
          <ac:spMkLst>
            <pc:docMk/>
            <pc:sldMk cId="2387555222" sldId="275"/>
            <ac:spMk id="3" creationId="{43BD832C-E495-8D2E-5A38-F38A3F5F53E7}"/>
          </ac:spMkLst>
        </pc:spChg>
        <pc:picChg chg="add mod">
          <ac:chgData name="SUMANTH REVANKAR" userId="7d39f17201406ef2" providerId="LiveId" clId="{33F27E54-F847-4BBB-B4B4-B7178BE157C3}" dt="2023-04-17T03:31:39.004" v="6131" actId="1076"/>
          <ac:picMkLst>
            <pc:docMk/>
            <pc:sldMk cId="2387555222" sldId="275"/>
            <ac:picMk id="4" creationId="{AE134AC9-D07C-2E17-6C67-84C3CA146414}"/>
          </ac:picMkLst>
        </pc:picChg>
      </pc:sldChg>
      <pc:sldChg chg="addSp modSp new mod">
        <pc:chgData name="SUMANTH REVANKAR" userId="7d39f17201406ef2" providerId="LiveId" clId="{33F27E54-F847-4BBB-B4B4-B7178BE157C3}" dt="2023-04-17T03:54:03.482" v="6273" actId="20577"/>
        <pc:sldMkLst>
          <pc:docMk/>
          <pc:sldMk cId="2163280274" sldId="276"/>
        </pc:sldMkLst>
        <pc:spChg chg="mod">
          <ac:chgData name="SUMANTH REVANKAR" userId="7d39f17201406ef2" providerId="LiveId" clId="{33F27E54-F847-4BBB-B4B4-B7178BE157C3}" dt="2023-04-17T03:52:47.919" v="6197" actId="1076"/>
          <ac:spMkLst>
            <pc:docMk/>
            <pc:sldMk cId="2163280274" sldId="276"/>
            <ac:spMk id="2" creationId="{577C71FB-E832-95AC-FC0B-5849FA86C808}"/>
          </ac:spMkLst>
        </pc:spChg>
        <pc:spChg chg="mod">
          <ac:chgData name="SUMANTH REVANKAR" userId="7d39f17201406ef2" providerId="LiveId" clId="{33F27E54-F847-4BBB-B4B4-B7178BE157C3}" dt="2023-04-17T03:54:03.482" v="6273" actId="20577"/>
          <ac:spMkLst>
            <pc:docMk/>
            <pc:sldMk cId="2163280274" sldId="276"/>
            <ac:spMk id="3" creationId="{AFD5865B-AE50-1A48-E7A8-22E1D3832D34}"/>
          </ac:spMkLst>
        </pc:spChg>
        <pc:picChg chg="add mod">
          <ac:chgData name="SUMANTH REVANKAR" userId="7d39f17201406ef2" providerId="LiveId" clId="{33F27E54-F847-4BBB-B4B4-B7178BE157C3}" dt="2023-04-17T03:53:09.523" v="6202" actId="14100"/>
          <ac:picMkLst>
            <pc:docMk/>
            <pc:sldMk cId="2163280274" sldId="276"/>
            <ac:picMk id="4" creationId="{B0AB2929-C7E4-3F69-BCAF-D7979AB93AF4}"/>
          </ac:picMkLst>
        </pc:picChg>
      </pc:sldChg>
      <pc:sldChg chg="addSp delSp modSp new mod">
        <pc:chgData name="SUMANTH REVANKAR" userId="7d39f17201406ef2" providerId="LiveId" clId="{33F27E54-F847-4BBB-B4B4-B7178BE157C3}" dt="2023-04-17T03:55:06.844" v="6405" actId="20577"/>
        <pc:sldMkLst>
          <pc:docMk/>
          <pc:sldMk cId="896661005" sldId="277"/>
        </pc:sldMkLst>
        <pc:spChg chg="del mod">
          <ac:chgData name="SUMANTH REVANKAR" userId="7d39f17201406ef2" providerId="LiveId" clId="{33F27E54-F847-4BBB-B4B4-B7178BE157C3}" dt="2023-04-16T17:28:51.061" v="3563" actId="478"/>
          <ac:spMkLst>
            <pc:docMk/>
            <pc:sldMk cId="896661005" sldId="277"/>
            <ac:spMk id="2" creationId="{76F1DAEE-5145-8E92-C16E-F7BEF384D7CE}"/>
          </ac:spMkLst>
        </pc:spChg>
        <pc:spChg chg="mod">
          <ac:chgData name="SUMANTH REVANKAR" userId="7d39f17201406ef2" providerId="LiveId" clId="{33F27E54-F847-4BBB-B4B4-B7178BE157C3}" dt="2023-04-17T03:55:06.844" v="6405" actId="20577"/>
          <ac:spMkLst>
            <pc:docMk/>
            <pc:sldMk cId="896661005" sldId="277"/>
            <ac:spMk id="3" creationId="{7B56DD80-54DE-675C-8159-1D3389766E63}"/>
          </ac:spMkLst>
        </pc:spChg>
        <pc:picChg chg="add mod">
          <ac:chgData name="SUMANTH REVANKAR" userId="7d39f17201406ef2" providerId="LiveId" clId="{33F27E54-F847-4BBB-B4B4-B7178BE157C3}" dt="2023-04-17T03:54:25.876" v="6274" actId="14100"/>
          <ac:picMkLst>
            <pc:docMk/>
            <pc:sldMk cId="896661005" sldId="277"/>
            <ac:picMk id="4" creationId="{BB50C379-DDAA-C5A7-B29B-1D9B9FF5E177}"/>
          </ac:picMkLst>
        </pc:picChg>
      </pc:sldChg>
      <pc:sldChg chg="addSp delSp modSp new mod">
        <pc:chgData name="SUMANTH REVANKAR" userId="7d39f17201406ef2" providerId="LiveId" clId="{33F27E54-F847-4BBB-B4B4-B7178BE157C3}" dt="2023-04-17T04:04:49.059" v="6517" actId="20577"/>
        <pc:sldMkLst>
          <pc:docMk/>
          <pc:sldMk cId="3276516829" sldId="278"/>
        </pc:sldMkLst>
        <pc:spChg chg="del">
          <ac:chgData name="SUMANTH REVANKAR" userId="7d39f17201406ef2" providerId="LiveId" clId="{33F27E54-F847-4BBB-B4B4-B7178BE157C3}" dt="2023-04-16T17:32:26.336" v="3630" actId="478"/>
          <ac:spMkLst>
            <pc:docMk/>
            <pc:sldMk cId="3276516829" sldId="278"/>
            <ac:spMk id="2" creationId="{F7197B66-D1EE-E566-AF99-4623BEE2E901}"/>
          </ac:spMkLst>
        </pc:spChg>
        <pc:spChg chg="mod">
          <ac:chgData name="SUMANTH REVANKAR" userId="7d39f17201406ef2" providerId="LiveId" clId="{33F27E54-F847-4BBB-B4B4-B7178BE157C3}" dt="2023-04-17T04:04:49.059" v="6517" actId="20577"/>
          <ac:spMkLst>
            <pc:docMk/>
            <pc:sldMk cId="3276516829" sldId="278"/>
            <ac:spMk id="3" creationId="{32BA9A8B-0375-D4EE-9B68-E239CD85BAFB}"/>
          </ac:spMkLst>
        </pc:spChg>
        <pc:picChg chg="add mod">
          <ac:chgData name="SUMANTH REVANKAR" userId="7d39f17201406ef2" providerId="LiveId" clId="{33F27E54-F847-4BBB-B4B4-B7178BE157C3}" dt="2023-04-16T17:35:22.570" v="3672" actId="14100"/>
          <ac:picMkLst>
            <pc:docMk/>
            <pc:sldMk cId="3276516829" sldId="278"/>
            <ac:picMk id="4" creationId="{CF449F08-54B4-07B8-1C1C-1D1521DC5A15}"/>
          </ac:picMkLst>
        </pc:picChg>
      </pc:sldChg>
      <pc:sldChg chg="addSp delSp modSp new mod">
        <pc:chgData name="SUMANTH REVANKAR" userId="7d39f17201406ef2" providerId="LiveId" clId="{33F27E54-F847-4BBB-B4B4-B7178BE157C3}" dt="2023-04-17T04:07:00.646" v="6535" actId="20577"/>
        <pc:sldMkLst>
          <pc:docMk/>
          <pc:sldMk cId="3383306758" sldId="279"/>
        </pc:sldMkLst>
        <pc:spChg chg="del mod">
          <ac:chgData name="SUMANTH REVANKAR" userId="7d39f17201406ef2" providerId="LiveId" clId="{33F27E54-F847-4BBB-B4B4-B7178BE157C3}" dt="2023-04-16T17:40:00.300" v="3843" actId="478"/>
          <ac:spMkLst>
            <pc:docMk/>
            <pc:sldMk cId="3383306758" sldId="279"/>
            <ac:spMk id="2" creationId="{53C8ABF1-EE3E-A4F9-84CA-BCF6454BE12B}"/>
          </ac:spMkLst>
        </pc:spChg>
        <pc:spChg chg="mod">
          <ac:chgData name="SUMANTH REVANKAR" userId="7d39f17201406ef2" providerId="LiveId" clId="{33F27E54-F847-4BBB-B4B4-B7178BE157C3}" dt="2023-04-17T04:07:00.646" v="6535" actId="20577"/>
          <ac:spMkLst>
            <pc:docMk/>
            <pc:sldMk cId="3383306758" sldId="279"/>
            <ac:spMk id="3" creationId="{13CB46FF-0139-F417-558B-8B8E6C9AC605}"/>
          </ac:spMkLst>
        </pc:spChg>
        <pc:spChg chg="add del mod">
          <ac:chgData name="SUMANTH REVANKAR" userId="7d39f17201406ef2" providerId="LiveId" clId="{33F27E54-F847-4BBB-B4B4-B7178BE157C3}" dt="2023-04-16T17:40:06.571" v="3844" actId="478"/>
          <ac:spMkLst>
            <pc:docMk/>
            <pc:sldMk cId="3383306758" sldId="279"/>
            <ac:spMk id="5" creationId="{8646D29B-B322-C955-5038-03BA3E293C9B}"/>
          </ac:spMkLst>
        </pc:spChg>
        <pc:picChg chg="add del mod">
          <ac:chgData name="SUMANTH REVANKAR" userId="7d39f17201406ef2" providerId="LiveId" clId="{33F27E54-F847-4BBB-B4B4-B7178BE157C3}" dt="2023-04-16T18:25:20.487" v="4507" actId="478"/>
          <ac:picMkLst>
            <pc:docMk/>
            <pc:sldMk cId="3383306758" sldId="279"/>
            <ac:picMk id="6" creationId="{F3AD46B5-70B3-B6AC-93A2-10ABA49A75F6}"/>
          </ac:picMkLst>
        </pc:picChg>
      </pc:sldChg>
      <pc:sldChg chg="new del">
        <pc:chgData name="SUMANTH REVANKAR" userId="7d39f17201406ef2" providerId="LiveId" clId="{33F27E54-F847-4BBB-B4B4-B7178BE157C3}" dt="2023-04-16T17:56:52.613" v="3888" actId="47"/>
        <pc:sldMkLst>
          <pc:docMk/>
          <pc:sldMk cId="139709247" sldId="280"/>
        </pc:sldMkLst>
      </pc:sldChg>
      <pc:sldChg chg="addSp delSp modSp new mod">
        <pc:chgData name="SUMANTH REVANKAR" userId="7d39f17201406ef2" providerId="LiveId" clId="{33F27E54-F847-4BBB-B4B4-B7178BE157C3}" dt="2023-04-17T04:07:30.172" v="6536" actId="207"/>
        <pc:sldMkLst>
          <pc:docMk/>
          <pc:sldMk cId="3934322346" sldId="280"/>
        </pc:sldMkLst>
        <pc:spChg chg="del mod">
          <ac:chgData name="SUMANTH REVANKAR" userId="7d39f17201406ef2" providerId="LiveId" clId="{33F27E54-F847-4BBB-B4B4-B7178BE157C3}" dt="2023-04-16T17:57:52.834" v="3891" actId="478"/>
          <ac:spMkLst>
            <pc:docMk/>
            <pc:sldMk cId="3934322346" sldId="280"/>
            <ac:spMk id="2" creationId="{AEEA6DA4-31A9-433C-650D-9EAA7183B625}"/>
          </ac:spMkLst>
        </pc:spChg>
        <pc:spChg chg="mod">
          <ac:chgData name="SUMANTH REVANKAR" userId="7d39f17201406ef2" providerId="LiveId" clId="{33F27E54-F847-4BBB-B4B4-B7178BE157C3}" dt="2023-04-17T04:07:30.172" v="6536" actId="207"/>
          <ac:spMkLst>
            <pc:docMk/>
            <pc:sldMk cId="3934322346" sldId="280"/>
            <ac:spMk id="3" creationId="{202A519C-73EA-3AA9-9127-02BE56AA16AB}"/>
          </ac:spMkLst>
        </pc:spChg>
        <pc:picChg chg="add mod">
          <ac:chgData name="SUMANTH REVANKAR" userId="7d39f17201406ef2" providerId="LiveId" clId="{33F27E54-F847-4BBB-B4B4-B7178BE157C3}" dt="2023-04-16T17:59:08.883" v="3924" actId="14100"/>
          <ac:picMkLst>
            <pc:docMk/>
            <pc:sldMk cId="3934322346" sldId="280"/>
            <ac:picMk id="4" creationId="{BA5E56C6-2747-BC7E-1149-55D560719304}"/>
          </ac:picMkLst>
        </pc:picChg>
      </pc:sldChg>
      <pc:sldChg chg="addSp delSp modSp new del mod">
        <pc:chgData name="SUMANTH REVANKAR" userId="7d39f17201406ef2" providerId="LiveId" clId="{33F27E54-F847-4BBB-B4B4-B7178BE157C3}" dt="2023-04-16T18:58:50.597" v="4827" actId="47"/>
        <pc:sldMkLst>
          <pc:docMk/>
          <pc:sldMk cId="260344815" sldId="281"/>
        </pc:sldMkLst>
        <pc:spChg chg="del mod">
          <ac:chgData name="SUMANTH REVANKAR" userId="7d39f17201406ef2" providerId="LiveId" clId="{33F27E54-F847-4BBB-B4B4-B7178BE157C3}" dt="2023-04-16T18:58:45.252" v="4826" actId="478"/>
          <ac:spMkLst>
            <pc:docMk/>
            <pc:sldMk cId="260344815" sldId="281"/>
            <ac:spMk id="2" creationId="{EFDABB0B-FA6F-B68B-BAE6-7E603E83E749}"/>
          </ac:spMkLst>
        </pc:spChg>
        <pc:spChg chg="mod">
          <ac:chgData name="SUMANTH REVANKAR" userId="7d39f17201406ef2" providerId="LiveId" clId="{33F27E54-F847-4BBB-B4B4-B7178BE157C3}" dt="2023-04-16T18:04:57.318" v="4063" actId="14100"/>
          <ac:spMkLst>
            <pc:docMk/>
            <pc:sldMk cId="260344815" sldId="281"/>
            <ac:spMk id="3" creationId="{C6E77C11-7360-DAD1-E319-35AE09047CC0}"/>
          </ac:spMkLst>
        </pc:spChg>
        <pc:spChg chg="add mod">
          <ac:chgData name="SUMANTH REVANKAR" userId="7d39f17201406ef2" providerId="LiveId" clId="{33F27E54-F847-4BBB-B4B4-B7178BE157C3}" dt="2023-04-16T18:58:45.252" v="4826" actId="478"/>
          <ac:spMkLst>
            <pc:docMk/>
            <pc:sldMk cId="260344815" sldId="281"/>
            <ac:spMk id="5" creationId="{70491552-D015-04A1-CFEC-ED5EEB18A58E}"/>
          </ac:spMkLst>
        </pc:spChg>
      </pc:sldChg>
      <pc:sldChg chg="addSp delSp modSp new mod">
        <pc:chgData name="SUMANTH REVANKAR" userId="7d39f17201406ef2" providerId="LiveId" clId="{33F27E54-F847-4BBB-B4B4-B7178BE157C3}" dt="2023-04-17T05:45:24.404" v="7157" actId="1076"/>
        <pc:sldMkLst>
          <pc:docMk/>
          <pc:sldMk cId="3657866892" sldId="282"/>
        </pc:sldMkLst>
        <pc:spChg chg="del">
          <ac:chgData name="SUMANTH REVANKAR" userId="7d39f17201406ef2" providerId="LiveId" clId="{33F27E54-F847-4BBB-B4B4-B7178BE157C3}" dt="2023-04-16T18:15:36.319" v="4147" actId="478"/>
          <ac:spMkLst>
            <pc:docMk/>
            <pc:sldMk cId="3657866892" sldId="282"/>
            <ac:spMk id="2" creationId="{E0E3F2C0-1126-C1FF-CCF3-D47394514482}"/>
          </ac:spMkLst>
        </pc:spChg>
        <pc:spChg chg="mod">
          <ac:chgData name="SUMANTH REVANKAR" userId="7d39f17201406ef2" providerId="LiveId" clId="{33F27E54-F847-4BBB-B4B4-B7178BE157C3}" dt="2023-04-17T04:13:24.083" v="6575" actId="27636"/>
          <ac:spMkLst>
            <pc:docMk/>
            <pc:sldMk cId="3657866892" sldId="282"/>
            <ac:spMk id="3" creationId="{910EC94E-48E0-931B-52AF-D20D164267DE}"/>
          </ac:spMkLst>
        </pc:spChg>
        <pc:picChg chg="add mod">
          <ac:chgData name="SUMANTH REVANKAR" userId="7d39f17201406ef2" providerId="LiveId" clId="{33F27E54-F847-4BBB-B4B4-B7178BE157C3}" dt="2023-04-17T05:45:24.404" v="7157" actId="1076"/>
          <ac:picMkLst>
            <pc:docMk/>
            <pc:sldMk cId="3657866892" sldId="282"/>
            <ac:picMk id="4" creationId="{EEF20994-2098-D83B-E7AE-8CC11A68BFA7}"/>
          </ac:picMkLst>
        </pc:picChg>
      </pc:sldChg>
      <pc:sldChg chg="addSp delSp modSp new mod">
        <pc:chgData name="SUMANTH REVANKAR" userId="7d39f17201406ef2" providerId="LiveId" clId="{33F27E54-F847-4BBB-B4B4-B7178BE157C3}" dt="2023-04-17T05:41:55.341" v="7148" actId="20577"/>
        <pc:sldMkLst>
          <pc:docMk/>
          <pc:sldMk cId="1449213462" sldId="283"/>
        </pc:sldMkLst>
        <pc:spChg chg="del">
          <ac:chgData name="SUMANTH REVANKAR" userId="7d39f17201406ef2" providerId="LiveId" clId="{33F27E54-F847-4BBB-B4B4-B7178BE157C3}" dt="2023-04-16T18:22:00.732" v="4364" actId="478"/>
          <ac:spMkLst>
            <pc:docMk/>
            <pc:sldMk cId="1449213462" sldId="283"/>
            <ac:spMk id="2" creationId="{184F3726-A76D-E611-519C-265C359794CF}"/>
          </ac:spMkLst>
        </pc:spChg>
        <pc:spChg chg="mod">
          <ac:chgData name="SUMANTH REVANKAR" userId="7d39f17201406ef2" providerId="LiveId" clId="{33F27E54-F847-4BBB-B4B4-B7178BE157C3}" dt="2023-04-17T05:41:55.341" v="7148" actId="20577"/>
          <ac:spMkLst>
            <pc:docMk/>
            <pc:sldMk cId="1449213462" sldId="283"/>
            <ac:spMk id="3" creationId="{13690091-C0DF-EAAB-9142-C981088E3795}"/>
          </ac:spMkLst>
        </pc:spChg>
        <pc:picChg chg="add mod">
          <ac:chgData name="SUMANTH REVANKAR" userId="7d39f17201406ef2" providerId="LiveId" clId="{33F27E54-F847-4BBB-B4B4-B7178BE157C3}" dt="2023-04-16T18:27:24.569" v="4532" actId="1076"/>
          <ac:picMkLst>
            <pc:docMk/>
            <pc:sldMk cId="1449213462" sldId="283"/>
            <ac:picMk id="5" creationId="{17A9A828-C92F-99EA-94F0-2464F1021802}"/>
          </ac:picMkLst>
        </pc:picChg>
        <pc:picChg chg="add mod">
          <ac:chgData name="SUMANTH REVANKAR" userId="7d39f17201406ef2" providerId="LiveId" clId="{33F27E54-F847-4BBB-B4B4-B7178BE157C3}" dt="2023-04-16T18:27:46.289" v="4538" actId="1076"/>
          <ac:picMkLst>
            <pc:docMk/>
            <pc:sldMk cId="1449213462" sldId="283"/>
            <ac:picMk id="6" creationId="{B523585F-F91F-0092-FEB8-9AACE37CD915}"/>
          </ac:picMkLst>
        </pc:picChg>
      </pc:sldChg>
      <pc:sldChg chg="addSp modSp new mod">
        <pc:chgData name="SUMANTH REVANKAR" userId="7d39f17201406ef2" providerId="LiveId" clId="{33F27E54-F847-4BBB-B4B4-B7178BE157C3}" dt="2023-04-17T01:54:18.425" v="5454" actId="207"/>
        <pc:sldMkLst>
          <pc:docMk/>
          <pc:sldMk cId="423188534" sldId="284"/>
        </pc:sldMkLst>
        <pc:spChg chg="mod">
          <ac:chgData name="SUMANTH REVANKAR" userId="7d39f17201406ef2" providerId="LiveId" clId="{33F27E54-F847-4BBB-B4B4-B7178BE157C3}" dt="2023-04-16T18:37:40.661" v="4762" actId="20577"/>
          <ac:spMkLst>
            <pc:docMk/>
            <pc:sldMk cId="423188534" sldId="284"/>
            <ac:spMk id="2" creationId="{0AA9AAD0-22D9-0224-DE83-B6C9E28EC411}"/>
          </ac:spMkLst>
        </pc:spChg>
        <pc:spChg chg="mod">
          <ac:chgData name="SUMANTH REVANKAR" userId="7d39f17201406ef2" providerId="LiveId" clId="{33F27E54-F847-4BBB-B4B4-B7178BE157C3}" dt="2023-04-17T01:54:18.425" v="5454" actId="207"/>
          <ac:spMkLst>
            <pc:docMk/>
            <pc:sldMk cId="423188534" sldId="284"/>
            <ac:spMk id="3" creationId="{C7D40FEB-55A1-C429-959C-B0CD09A4BEF9}"/>
          </ac:spMkLst>
        </pc:spChg>
        <pc:picChg chg="add mod">
          <ac:chgData name="SUMANTH REVANKAR" userId="7d39f17201406ef2" providerId="LiveId" clId="{33F27E54-F847-4BBB-B4B4-B7178BE157C3}" dt="2023-04-16T18:53:59.711" v="4774" actId="14100"/>
          <ac:picMkLst>
            <pc:docMk/>
            <pc:sldMk cId="423188534" sldId="284"/>
            <ac:picMk id="4" creationId="{B48DB556-D956-DBE3-5A7D-4217CE15AF5B}"/>
          </ac:picMkLst>
        </pc:picChg>
        <pc:picChg chg="add mod">
          <ac:chgData name="SUMANTH REVANKAR" userId="7d39f17201406ef2" providerId="LiveId" clId="{33F27E54-F847-4BBB-B4B4-B7178BE157C3}" dt="2023-04-16T18:55:12.312" v="4786" actId="14100"/>
          <ac:picMkLst>
            <pc:docMk/>
            <pc:sldMk cId="423188534" sldId="284"/>
            <ac:picMk id="5" creationId="{FBF5763B-9FAC-2D42-217F-8EEA1AAC2F1A}"/>
          </ac:picMkLst>
        </pc:picChg>
      </pc:sldChg>
      <pc:sldChg chg="addSp modSp new mod">
        <pc:chgData name="SUMANTH REVANKAR" userId="7d39f17201406ef2" providerId="LiveId" clId="{33F27E54-F847-4BBB-B4B4-B7178BE157C3}" dt="2023-04-17T04:14:12.754" v="6583" actId="1076"/>
        <pc:sldMkLst>
          <pc:docMk/>
          <pc:sldMk cId="2822862299" sldId="285"/>
        </pc:sldMkLst>
        <pc:spChg chg="mod">
          <ac:chgData name="SUMANTH REVANKAR" userId="7d39f17201406ef2" providerId="LiveId" clId="{33F27E54-F847-4BBB-B4B4-B7178BE157C3}" dt="2023-04-16T18:59:49.535" v="4837" actId="255"/>
          <ac:spMkLst>
            <pc:docMk/>
            <pc:sldMk cId="2822862299" sldId="285"/>
            <ac:spMk id="2" creationId="{46643F9C-3344-F319-CCA1-7C58DE3F3E8D}"/>
          </ac:spMkLst>
        </pc:spChg>
        <pc:spChg chg="mod">
          <ac:chgData name="SUMANTH REVANKAR" userId="7d39f17201406ef2" providerId="LiveId" clId="{33F27E54-F847-4BBB-B4B4-B7178BE157C3}" dt="2023-04-17T01:54:35.384" v="5456" actId="207"/>
          <ac:spMkLst>
            <pc:docMk/>
            <pc:sldMk cId="2822862299" sldId="285"/>
            <ac:spMk id="3" creationId="{498613C1-13BB-82CA-F99D-83D25AC9BFFA}"/>
          </ac:spMkLst>
        </pc:spChg>
        <pc:picChg chg="add mod">
          <ac:chgData name="SUMANTH REVANKAR" userId="7d39f17201406ef2" providerId="LiveId" clId="{33F27E54-F847-4BBB-B4B4-B7178BE157C3}" dt="2023-04-17T04:14:12.754" v="6583" actId="1076"/>
          <ac:picMkLst>
            <pc:docMk/>
            <pc:sldMk cId="2822862299" sldId="285"/>
            <ac:picMk id="4" creationId="{C4D87574-3406-C4DE-5AE8-D7C7546DBEC7}"/>
          </ac:picMkLst>
        </pc:picChg>
      </pc:sldChg>
      <pc:sldChg chg="addSp modSp new mod">
        <pc:chgData name="SUMANTH REVANKAR" userId="7d39f17201406ef2" providerId="LiveId" clId="{33F27E54-F847-4BBB-B4B4-B7178BE157C3}" dt="2023-04-17T04:14:50.488" v="6587" actId="1076"/>
        <pc:sldMkLst>
          <pc:docMk/>
          <pc:sldMk cId="4231405048" sldId="286"/>
        </pc:sldMkLst>
        <pc:spChg chg="mod">
          <ac:chgData name="SUMANTH REVANKAR" userId="7d39f17201406ef2" providerId="LiveId" clId="{33F27E54-F847-4BBB-B4B4-B7178BE157C3}" dt="2023-04-17T01:05:13.169" v="4888" actId="1076"/>
          <ac:spMkLst>
            <pc:docMk/>
            <pc:sldMk cId="4231405048" sldId="286"/>
            <ac:spMk id="2" creationId="{31277590-2946-8D40-E7A1-4700021CC72D}"/>
          </ac:spMkLst>
        </pc:spChg>
        <pc:spChg chg="mod">
          <ac:chgData name="SUMANTH REVANKAR" userId="7d39f17201406ef2" providerId="LiveId" clId="{33F27E54-F847-4BBB-B4B4-B7178BE157C3}" dt="2023-04-17T01:54:57.343" v="5458" actId="255"/>
          <ac:spMkLst>
            <pc:docMk/>
            <pc:sldMk cId="4231405048" sldId="286"/>
            <ac:spMk id="3" creationId="{1DACE006-98F1-B533-A5E3-BF57E7FBA99C}"/>
          </ac:spMkLst>
        </pc:spChg>
        <pc:picChg chg="add mod">
          <ac:chgData name="SUMANTH REVANKAR" userId="7d39f17201406ef2" providerId="LiveId" clId="{33F27E54-F847-4BBB-B4B4-B7178BE157C3}" dt="2023-04-17T04:14:50.488" v="6587" actId="1076"/>
          <ac:picMkLst>
            <pc:docMk/>
            <pc:sldMk cId="4231405048" sldId="286"/>
            <ac:picMk id="4" creationId="{5AE32704-7D4A-86BB-D6B2-9500E2E28E62}"/>
          </ac:picMkLst>
        </pc:picChg>
      </pc:sldChg>
      <pc:sldChg chg="addSp delSp modSp new mod">
        <pc:chgData name="SUMANTH REVANKAR" userId="7d39f17201406ef2" providerId="LiveId" clId="{33F27E54-F847-4BBB-B4B4-B7178BE157C3}" dt="2023-04-17T04:14:44.683" v="6586" actId="1076"/>
        <pc:sldMkLst>
          <pc:docMk/>
          <pc:sldMk cId="612788777" sldId="287"/>
        </pc:sldMkLst>
        <pc:spChg chg="mod">
          <ac:chgData name="SUMANTH REVANKAR" userId="7d39f17201406ef2" providerId="LiveId" clId="{33F27E54-F847-4BBB-B4B4-B7178BE157C3}" dt="2023-04-17T01:06:45.281" v="4919" actId="20577"/>
          <ac:spMkLst>
            <pc:docMk/>
            <pc:sldMk cId="612788777" sldId="287"/>
            <ac:spMk id="2" creationId="{9C7928B8-98F2-65F4-E03B-5D114EB822EC}"/>
          </ac:spMkLst>
        </pc:spChg>
        <pc:spChg chg="del mod">
          <ac:chgData name="SUMANTH REVANKAR" userId="7d39f17201406ef2" providerId="LiveId" clId="{33F27E54-F847-4BBB-B4B4-B7178BE157C3}" dt="2023-04-17T04:14:36.094" v="6584" actId="478"/>
          <ac:spMkLst>
            <pc:docMk/>
            <pc:sldMk cId="612788777" sldId="287"/>
            <ac:spMk id="3" creationId="{16891C84-0B65-7532-E125-68200F0EC26A}"/>
          </ac:spMkLst>
        </pc:spChg>
        <pc:picChg chg="add mod">
          <ac:chgData name="SUMANTH REVANKAR" userId="7d39f17201406ef2" providerId="LiveId" clId="{33F27E54-F847-4BBB-B4B4-B7178BE157C3}" dt="2023-04-17T04:14:44.683" v="6586" actId="1076"/>
          <ac:picMkLst>
            <pc:docMk/>
            <pc:sldMk cId="612788777" sldId="287"/>
            <ac:picMk id="4" creationId="{EA788DD1-8C51-F9C2-648C-CAD93C7CD1ED}"/>
          </ac:picMkLst>
        </pc:picChg>
      </pc:sldChg>
      <pc:sldChg chg="addSp modSp new mod">
        <pc:chgData name="SUMANTH REVANKAR" userId="7d39f17201406ef2" providerId="LiveId" clId="{33F27E54-F847-4BBB-B4B4-B7178BE157C3}" dt="2023-04-17T04:21:18.408" v="6614" actId="255"/>
        <pc:sldMkLst>
          <pc:docMk/>
          <pc:sldMk cId="2681164912" sldId="288"/>
        </pc:sldMkLst>
        <pc:spChg chg="mod">
          <ac:chgData name="SUMANTH REVANKAR" userId="7d39f17201406ef2" providerId="LiveId" clId="{33F27E54-F847-4BBB-B4B4-B7178BE157C3}" dt="2023-04-17T01:08:44.272" v="4941" actId="255"/>
          <ac:spMkLst>
            <pc:docMk/>
            <pc:sldMk cId="2681164912" sldId="288"/>
            <ac:spMk id="2" creationId="{945800C7-2EC4-DD63-A8E0-ADCA99494694}"/>
          </ac:spMkLst>
        </pc:spChg>
        <pc:spChg chg="mod">
          <ac:chgData name="SUMANTH REVANKAR" userId="7d39f17201406ef2" providerId="LiveId" clId="{33F27E54-F847-4BBB-B4B4-B7178BE157C3}" dt="2023-04-17T04:21:18.408" v="6614" actId="255"/>
          <ac:spMkLst>
            <pc:docMk/>
            <pc:sldMk cId="2681164912" sldId="288"/>
            <ac:spMk id="3" creationId="{EFCF4351-D608-C718-C010-6A49AD9F2E7C}"/>
          </ac:spMkLst>
        </pc:spChg>
        <pc:picChg chg="add mod">
          <ac:chgData name="SUMANTH REVANKAR" userId="7d39f17201406ef2" providerId="LiveId" clId="{33F27E54-F847-4BBB-B4B4-B7178BE157C3}" dt="2023-04-17T04:16:53.771" v="6595" actId="1076"/>
          <ac:picMkLst>
            <pc:docMk/>
            <pc:sldMk cId="2681164912" sldId="288"/>
            <ac:picMk id="4" creationId="{E1E05AC8-0D7C-195B-5B64-502B7F251AC0}"/>
          </ac:picMkLst>
        </pc:picChg>
      </pc:sldChg>
      <pc:sldChg chg="addSp modSp new mod">
        <pc:chgData name="SUMANTH REVANKAR" userId="7d39f17201406ef2" providerId="LiveId" clId="{33F27E54-F847-4BBB-B4B4-B7178BE157C3}" dt="2023-04-17T04:17:10.048" v="6597" actId="207"/>
        <pc:sldMkLst>
          <pc:docMk/>
          <pc:sldMk cId="1990989547" sldId="289"/>
        </pc:sldMkLst>
        <pc:spChg chg="mod">
          <ac:chgData name="SUMANTH REVANKAR" userId="7d39f17201406ef2" providerId="LiveId" clId="{33F27E54-F847-4BBB-B4B4-B7178BE157C3}" dt="2023-04-17T01:11:35.535" v="5015" actId="20577"/>
          <ac:spMkLst>
            <pc:docMk/>
            <pc:sldMk cId="1990989547" sldId="289"/>
            <ac:spMk id="2" creationId="{97D58C32-6DC0-C741-E7A3-30C8B8C2ECD4}"/>
          </ac:spMkLst>
        </pc:spChg>
        <pc:spChg chg="mod">
          <ac:chgData name="SUMANTH REVANKAR" userId="7d39f17201406ef2" providerId="LiveId" clId="{33F27E54-F847-4BBB-B4B4-B7178BE157C3}" dt="2023-04-17T04:17:10.048" v="6597" actId="207"/>
          <ac:spMkLst>
            <pc:docMk/>
            <pc:sldMk cId="1990989547" sldId="289"/>
            <ac:spMk id="3" creationId="{13BB4DF9-5EAA-907F-F6FF-F8E92945BF7C}"/>
          </ac:spMkLst>
        </pc:spChg>
        <pc:picChg chg="add mod">
          <ac:chgData name="SUMANTH REVANKAR" userId="7d39f17201406ef2" providerId="LiveId" clId="{33F27E54-F847-4BBB-B4B4-B7178BE157C3}" dt="2023-04-17T01:12:47.356" v="5035" actId="1076"/>
          <ac:picMkLst>
            <pc:docMk/>
            <pc:sldMk cId="1990989547" sldId="289"/>
            <ac:picMk id="4" creationId="{5AA36209-F557-BE38-4C15-8C571DF75D5E}"/>
          </ac:picMkLst>
        </pc:picChg>
      </pc:sldChg>
      <pc:sldChg chg="addSp modSp new mod">
        <pc:chgData name="SUMANTH REVANKAR" userId="7d39f17201406ef2" providerId="LiveId" clId="{33F27E54-F847-4BBB-B4B4-B7178BE157C3}" dt="2023-04-17T05:47:02.631" v="7159" actId="1076"/>
        <pc:sldMkLst>
          <pc:docMk/>
          <pc:sldMk cId="47944472" sldId="290"/>
        </pc:sldMkLst>
        <pc:spChg chg="mod">
          <ac:chgData name="SUMANTH REVANKAR" userId="7d39f17201406ef2" providerId="LiveId" clId="{33F27E54-F847-4BBB-B4B4-B7178BE157C3}" dt="2023-04-17T01:14:19.233" v="5049" actId="27636"/>
          <ac:spMkLst>
            <pc:docMk/>
            <pc:sldMk cId="47944472" sldId="290"/>
            <ac:spMk id="2" creationId="{E6541F78-C17F-1DBC-C7E4-95CB3703C4CA}"/>
          </ac:spMkLst>
        </pc:spChg>
        <pc:spChg chg="mod">
          <ac:chgData name="SUMANTH REVANKAR" userId="7d39f17201406ef2" providerId="LiveId" clId="{33F27E54-F847-4BBB-B4B4-B7178BE157C3}" dt="2023-04-17T04:20:24.084" v="6611" actId="122"/>
          <ac:spMkLst>
            <pc:docMk/>
            <pc:sldMk cId="47944472" sldId="290"/>
            <ac:spMk id="3" creationId="{F2D49308-6B6F-0450-53D4-AE287BC701AC}"/>
          </ac:spMkLst>
        </pc:spChg>
        <pc:picChg chg="add mod">
          <ac:chgData name="SUMANTH REVANKAR" userId="7d39f17201406ef2" providerId="LiveId" clId="{33F27E54-F847-4BBB-B4B4-B7178BE157C3}" dt="2023-04-17T05:47:02.631" v="7159" actId="1076"/>
          <ac:picMkLst>
            <pc:docMk/>
            <pc:sldMk cId="47944472" sldId="290"/>
            <ac:picMk id="4" creationId="{89288396-2B7D-1B9F-F2CF-12083246A97A}"/>
          </ac:picMkLst>
        </pc:picChg>
      </pc:sldChg>
      <pc:sldChg chg="addSp modSp new mod">
        <pc:chgData name="SUMANTH REVANKAR" userId="7d39f17201406ef2" providerId="LiveId" clId="{33F27E54-F847-4BBB-B4B4-B7178BE157C3}" dt="2023-04-17T04:22:30.872" v="6615" actId="1076"/>
        <pc:sldMkLst>
          <pc:docMk/>
          <pc:sldMk cId="3390062024" sldId="291"/>
        </pc:sldMkLst>
        <pc:spChg chg="mod">
          <ac:chgData name="SUMANTH REVANKAR" userId="7d39f17201406ef2" providerId="LiveId" clId="{33F27E54-F847-4BBB-B4B4-B7178BE157C3}" dt="2023-04-17T01:17:24.819" v="5083" actId="20577"/>
          <ac:spMkLst>
            <pc:docMk/>
            <pc:sldMk cId="3390062024" sldId="291"/>
            <ac:spMk id="2" creationId="{6D7CE9CE-8923-95E6-FA5D-76FAE27DDFF9}"/>
          </ac:spMkLst>
        </pc:spChg>
        <pc:spChg chg="mod">
          <ac:chgData name="SUMANTH REVANKAR" userId="7d39f17201406ef2" providerId="LiveId" clId="{33F27E54-F847-4BBB-B4B4-B7178BE157C3}" dt="2023-04-17T04:17:23.676" v="6599" actId="207"/>
          <ac:spMkLst>
            <pc:docMk/>
            <pc:sldMk cId="3390062024" sldId="291"/>
            <ac:spMk id="3" creationId="{30B74216-7556-FFE9-7C81-A559BC86470F}"/>
          </ac:spMkLst>
        </pc:spChg>
        <pc:picChg chg="add mod">
          <ac:chgData name="SUMANTH REVANKAR" userId="7d39f17201406ef2" providerId="LiveId" clId="{33F27E54-F847-4BBB-B4B4-B7178BE157C3}" dt="2023-04-17T04:22:30.872" v="6615" actId="1076"/>
          <ac:picMkLst>
            <pc:docMk/>
            <pc:sldMk cId="3390062024" sldId="291"/>
            <ac:picMk id="4" creationId="{56D0A111-6B76-303D-A862-4EDC3BA69085}"/>
          </ac:picMkLst>
        </pc:picChg>
      </pc:sldChg>
      <pc:sldChg chg="addSp delSp modSp new mod">
        <pc:chgData name="SUMANTH REVANKAR" userId="7d39f17201406ef2" providerId="LiveId" clId="{33F27E54-F847-4BBB-B4B4-B7178BE157C3}" dt="2023-04-17T05:47:52.077" v="7160" actId="123"/>
        <pc:sldMkLst>
          <pc:docMk/>
          <pc:sldMk cId="2303495664" sldId="292"/>
        </pc:sldMkLst>
        <pc:spChg chg="del">
          <ac:chgData name="SUMANTH REVANKAR" userId="7d39f17201406ef2" providerId="LiveId" clId="{33F27E54-F847-4BBB-B4B4-B7178BE157C3}" dt="2023-04-17T01:19:02.635" v="5100" actId="478"/>
          <ac:spMkLst>
            <pc:docMk/>
            <pc:sldMk cId="2303495664" sldId="292"/>
            <ac:spMk id="2" creationId="{54FF102F-54AE-EF19-D43A-4858C9259186}"/>
          </ac:spMkLst>
        </pc:spChg>
        <pc:spChg chg="mod">
          <ac:chgData name="SUMANTH REVANKAR" userId="7d39f17201406ef2" providerId="LiveId" clId="{33F27E54-F847-4BBB-B4B4-B7178BE157C3}" dt="2023-04-17T05:47:52.077" v="7160" actId="123"/>
          <ac:spMkLst>
            <pc:docMk/>
            <pc:sldMk cId="2303495664" sldId="292"/>
            <ac:spMk id="3" creationId="{7191ED22-D7F7-1958-A75D-CBF0E5C02702}"/>
          </ac:spMkLst>
        </pc:spChg>
        <pc:picChg chg="add mod">
          <ac:chgData name="SUMANTH REVANKAR" userId="7d39f17201406ef2" providerId="LiveId" clId="{33F27E54-F847-4BBB-B4B4-B7178BE157C3}" dt="2023-04-17T04:22:48.287" v="6617" actId="1076"/>
          <ac:picMkLst>
            <pc:docMk/>
            <pc:sldMk cId="2303495664" sldId="292"/>
            <ac:picMk id="4" creationId="{6FE595C4-1B7F-F18A-91B1-91001CFBAF58}"/>
          </ac:picMkLst>
        </pc:picChg>
      </pc:sldChg>
      <pc:sldChg chg="addSp delSp modSp new mod">
        <pc:chgData name="SUMANTH REVANKAR" userId="7d39f17201406ef2" providerId="LiveId" clId="{33F27E54-F847-4BBB-B4B4-B7178BE157C3}" dt="2023-04-17T06:00:58.716" v="7202" actId="20577"/>
        <pc:sldMkLst>
          <pc:docMk/>
          <pc:sldMk cId="1727909957" sldId="293"/>
        </pc:sldMkLst>
        <pc:spChg chg="mod">
          <ac:chgData name="SUMANTH REVANKAR" userId="7d39f17201406ef2" providerId="LiveId" clId="{33F27E54-F847-4BBB-B4B4-B7178BE157C3}" dt="2023-04-17T01:21:00.867" v="5139" actId="20577"/>
          <ac:spMkLst>
            <pc:docMk/>
            <pc:sldMk cId="1727909957" sldId="293"/>
            <ac:spMk id="2" creationId="{0DBA19F7-B5D5-63DE-E9F5-E0535BB901A3}"/>
          </ac:spMkLst>
        </pc:spChg>
        <pc:spChg chg="mod">
          <ac:chgData name="SUMANTH REVANKAR" userId="7d39f17201406ef2" providerId="LiveId" clId="{33F27E54-F847-4BBB-B4B4-B7178BE157C3}" dt="2023-04-17T06:00:58.716" v="7202" actId="20577"/>
          <ac:spMkLst>
            <pc:docMk/>
            <pc:sldMk cId="1727909957" sldId="293"/>
            <ac:spMk id="3" creationId="{9322D5F1-9CE1-A83F-9A23-78042653EED5}"/>
          </ac:spMkLst>
        </pc:spChg>
        <pc:picChg chg="add mod">
          <ac:chgData name="SUMANTH REVANKAR" userId="7d39f17201406ef2" providerId="LiveId" clId="{33F27E54-F847-4BBB-B4B4-B7178BE157C3}" dt="2023-04-17T04:23:10.687" v="6618" actId="1076"/>
          <ac:picMkLst>
            <pc:docMk/>
            <pc:sldMk cId="1727909957" sldId="293"/>
            <ac:picMk id="4" creationId="{ED23A632-DA12-C96A-D4DF-67591955C9A4}"/>
          </ac:picMkLst>
        </pc:picChg>
        <pc:picChg chg="add del mod">
          <ac:chgData name="SUMANTH REVANKAR" userId="7d39f17201406ef2" providerId="LiveId" clId="{33F27E54-F847-4BBB-B4B4-B7178BE157C3}" dt="2023-04-17T01:22:15.505" v="5153" actId="478"/>
          <ac:picMkLst>
            <pc:docMk/>
            <pc:sldMk cId="1727909957" sldId="293"/>
            <ac:picMk id="5" creationId="{24C63D45-E658-A5AC-D3A6-DBBA902624B7}"/>
          </ac:picMkLst>
        </pc:picChg>
      </pc:sldChg>
      <pc:sldChg chg="addSp delSp modSp new mod">
        <pc:chgData name="SUMANTH REVANKAR" userId="7d39f17201406ef2" providerId="LiveId" clId="{33F27E54-F847-4BBB-B4B4-B7178BE157C3}" dt="2023-04-17T04:23:41.149" v="6626" actId="14100"/>
        <pc:sldMkLst>
          <pc:docMk/>
          <pc:sldMk cId="1404296750" sldId="294"/>
        </pc:sldMkLst>
        <pc:spChg chg="del">
          <ac:chgData name="SUMANTH REVANKAR" userId="7d39f17201406ef2" providerId="LiveId" clId="{33F27E54-F847-4BBB-B4B4-B7178BE157C3}" dt="2023-04-17T01:23:42.105" v="5159" actId="478"/>
          <ac:spMkLst>
            <pc:docMk/>
            <pc:sldMk cId="1404296750" sldId="294"/>
            <ac:spMk id="2" creationId="{8D8E5604-431A-93D8-ADB7-3B0B3E5B0310}"/>
          </ac:spMkLst>
        </pc:spChg>
        <pc:spChg chg="mod">
          <ac:chgData name="SUMANTH REVANKAR" userId="7d39f17201406ef2" providerId="LiveId" clId="{33F27E54-F847-4BBB-B4B4-B7178BE157C3}" dt="2023-04-17T04:23:33.096" v="6624" actId="27636"/>
          <ac:spMkLst>
            <pc:docMk/>
            <pc:sldMk cId="1404296750" sldId="294"/>
            <ac:spMk id="3" creationId="{8E668F67-541D-C241-ECDB-FD2C6D05084B}"/>
          </ac:spMkLst>
        </pc:spChg>
        <pc:picChg chg="add mod">
          <ac:chgData name="SUMANTH REVANKAR" userId="7d39f17201406ef2" providerId="LiveId" clId="{33F27E54-F847-4BBB-B4B4-B7178BE157C3}" dt="2023-04-17T04:23:41.149" v="6626" actId="14100"/>
          <ac:picMkLst>
            <pc:docMk/>
            <pc:sldMk cId="1404296750" sldId="294"/>
            <ac:picMk id="4" creationId="{124B02FC-FA82-AFB9-DCF8-3C0594E36DBE}"/>
          </ac:picMkLst>
        </pc:picChg>
      </pc:sldChg>
      <pc:sldChg chg="addSp delSp modSp new mod">
        <pc:chgData name="SUMANTH REVANKAR" userId="7d39f17201406ef2" providerId="LiveId" clId="{33F27E54-F847-4BBB-B4B4-B7178BE157C3}" dt="2023-04-17T05:51:13.230" v="7167" actId="14100"/>
        <pc:sldMkLst>
          <pc:docMk/>
          <pc:sldMk cId="3565663680" sldId="295"/>
        </pc:sldMkLst>
        <pc:spChg chg="mod">
          <ac:chgData name="SUMANTH REVANKAR" userId="7d39f17201406ef2" providerId="LiveId" clId="{33F27E54-F847-4BBB-B4B4-B7178BE157C3}" dt="2023-04-17T01:26:52.630" v="5216" actId="14100"/>
          <ac:spMkLst>
            <pc:docMk/>
            <pc:sldMk cId="3565663680" sldId="295"/>
            <ac:spMk id="2" creationId="{3773F848-415C-9D20-3973-732074759718}"/>
          </ac:spMkLst>
        </pc:spChg>
        <pc:spChg chg="mod">
          <ac:chgData name="SUMANTH REVANKAR" userId="7d39f17201406ef2" providerId="LiveId" clId="{33F27E54-F847-4BBB-B4B4-B7178BE157C3}" dt="2023-04-17T04:18:11.893" v="6603" actId="207"/>
          <ac:spMkLst>
            <pc:docMk/>
            <pc:sldMk cId="3565663680" sldId="295"/>
            <ac:spMk id="3" creationId="{7381313C-4579-BED8-593C-301898E4906A}"/>
          </ac:spMkLst>
        </pc:spChg>
        <pc:spChg chg="add mod">
          <ac:chgData name="SUMANTH REVANKAR" userId="7d39f17201406ef2" providerId="LiveId" clId="{33F27E54-F847-4BBB-B4B4-B7178BE157C3}" dt="2023-04-17T05:50:53.867" v="7162"/>
          <ac:spMkLst>
            <pc:docMk/>
            <pc:sldMk cId="3565663680" sldId="295"/>
            <ac:spMk id="7" creationId="{02230CB0-6B53-11AA-F4E0-5BA225A8B982}"/>
          </ac:spMkLst>
        </pc:spChg>
        <pc:spChg chg="add mod">
          <ac:chgData name="SUMANTH REVANKAR" userId="7d39f17201406ef2" providerId="LiveId" clId="{33F27E54-F847-4BBB-B4B4-B7178BE157C3}" dt="2023-04-17T05:50:53.867" v="7162"/>
          <ac:spMkLst>
            <pc:docMk/>
            <pc:sldMk cId="3565663680" sldId="295"/>
            <ac:spMk id="8" creationId="{4ED106F8-FB24-CA44-763B-62B30E5C0E83}"/>
          </ac:spMkLst>
        </pc:spChg>
        <pc:spChg chg="add mod">
          <ac:chgData name="SUMANTH REVANKAR" userId="7d39f17201406ef2" providerId="LiveId" clId="{33F27E54-F847-4BBB-B4B4-B7178BE157C3}" dt="2023-04-17T05:50:53.867" v="7162"/>
          <ac:spMkLst>
            <pc:docMk/>
            <pc:sldMk cId="3565663680" sldId="295"/>
            <ac:spMk id="9" creationId="{0269A822-D5AD-6D34-D4B4-F8270E01545D}"/>
          </ac:spMkLst>
        </pc:spChg>
        <pc:spChg chg="add mod">
          <ac:chgData name="SUMANTH REVANKAR" userId="7d39f17201406ef2" providerId="LiveId" clId="{33F27E54-F847-4BBB-B4B4-B7178BE157C3}" dt="2023-04-17T05:50:53.867" v="7162"/>
          <ac:spMkLst>
            <pc:docMk/>
            <pc:sldMk cId="3565663680" sldId="295"/>
            <ac:spMk id="10" creationId="{394D7AB5-FCD2-D4CC-7E52-DAB5DB204BDA}"/>
          </ac:spMkLst>
        </pc:spChg>
        <pc:spChg chg="add mod">
          <ac:chgData name="SUMANTH REVANKAR" userId="7d39f17201406ef2" providerId="LiveId" clId="{33F27E54-F847-4BBB-B4B4-B7178BE157C3}" dt="2023-04-17T05:50:53.867" v="7162"/>
          <ac:spMkLst>
            <pc:docMk/>
            <pc:sldMk cId="3565663680" sldId="295"/>
            <ac:spMk id="11" creationId="{CFFF168D-6019-121E-A9AC-820623A49670}"/>
          </ac:spMkLst>
        </pc:spChg>
        <pc:spChg chg="add mod">
          <ac:chgData name="SUMANTH REVANKAR" userId="7d39f17201406ef2" providerId="LiveId" clId="{33F27E54-F847-4BBB-B4B4-B7178BE157C3}" dt="2023-04-17T05:50:53.867" v="7162"/>
          <ac:spMkLst>
            <pc:docMk/>
            <pc:sldMk cId="3565663680" sldId="295"/>
            <ac:spMk id="12" creationId="{304E9B45-B892-18EA-7A73-5E574BD6C5A6}"/>
          </ac:spMkLst>
        </pc:spChg>
        <pc:spChg chg="add mod">
          <ac:chgData name="SUMANTH REVANKAR" userId="7d39f17201406ef2" providerId="LiveId" clId="{33F27E54-F847-4BBB-B4B4-B7178BE157C3}" dt="2023-04-17T05:50:53.867" v="7162"/>
          <ac:spMkLst>
            <pc:docMk/>
            <pc:sldMk cId="3565663680" sldId="295"/>
            <ac:spMk id="13" creationId="{CD29BE65-3CEB-A4E5-D70A-890DFC783573}"/>
          </ac:spMkLst>
        </pc:spChg>
        <pc:spChg chg="add mod">
          <ac:chgData name="SUMANTH REVANKAR" userId="7d39f17201406ef2" providerId="LiveId" clId="{33F27E54-F847-4BBB-B4B4-B7178BE157C3}" dt="2023-04-17T05:50:53.867" v="7162"/>
          <ac:spMkLst>
            <pc:docMk/>
            <pc:sldMk cId="3565663680" sldId="295"/>
            <ac:spMk id="14" creationId="{E0562CF4-2EEB-8DAC-7099-C090F2374708}"/>
          </ac:spMkLst>
        </pc:spChg>
        <pc:grpChg chg="add mod">
          <ac:chgData name="SUMANTH REVANKAR" userId="7d39f17201406ef2" providerId="LiveId" clId="{33F27E54-F847-4BBB-B4B4-B7178BE157C3}" dt="2023-04-17T05:51:13.230" v="7167" actId="14100"/>
          <ac:grpSpMkLst>
            <pc:docMk/>
            <pc:sldMk cId="3565663680" sldId="295"/>
            <ac:grpSpMk id="6" creationId="{946A4CEA-C2B1-ADDD-45BC-C01F3F17165C}"/>
          </ac:grpSpMkLst>
        </pc:grpChg>
        <pc:picChg chg="add mod">
          <ac:chgData name="SUMANTH REVANKAR" userId="7d39f17201406ef2" providerId="LiveId" clId="{33F27E54-F847-4BBB-B4B4-B7178BE157C3}" dt="2023-04-17T04:23:53.207" v="6627" actId="1076"/>
          <ac:picMkLst>
            <pc:docMk/>
            <pc:sldMk cId="3565663680" sldId="295"/>
            <ac:picMk id="4" creationId="{CFCAD521-7AAA-4AE3-E48B-A65A7ED7B488}"/>
          </ac:picMkLst>
        </pc:picChg>
        <pc:picChg chg="add del mod">
          <ac:chgData name="SUMANTH REVANKAR" userId="7d39f17201406ef2" providerId="LiveId" clId="{33F27E54-F847-4BBB-B4B4-B7178BE157C3}" dt="2023-04-17T05:50:50.703" v="7161" actId="478"/>
          <ac:picMkLst>
            <pc:docMk/>
            <pc:sldMk cId="3565663680" sldId="295"/>
            <ac:picMk id="5" creationId="{B96916C6-FC61-AFE6-E96D-4BD37A0AAC40}"/>
          </ac:picMkLst>
        </pc:picChg>
        <pc:picChg chg="add mod">
          <ac:chgData name="SUMANTH REVANKAR" userId="7d39f17201406ef2" providerId="LiveId" clId="{33F27E54-F847-4BBB-B4B4-B7178BE157C3}" dt="2023-04-17T05:50:53.867" v="7162"/>
          <ac:picMkLst>
            <pc:docMk/>
            <pc:sldMk cId="3565663680" sldId="295"/>
            <ac:picMk id="15" creationId="{D50E7AB1-6C7C-EBCE-0B92-DBB4BEE11CE3}"/>
          </ac:picMkLst>
        </pc:picChg>
        <pc:picChg chg="add mod">
          <ac:chgData name="SUMANTH REVANKAR" userId="7d39f17201406ef2" providerId="LiveId" clId="{33F27E54-F847-4BBB-B4B4-B7178BE157C3}" dt="2023-04-17T05:50:53.867" v="7162"/>
          <ac:picMkLst>
            <pc:docMk/>
            <pc:sldMk cId="3565663680" sldId="295"/>
            <ac:picMk id="16" creationId="{1825317F-A37C-E7FC-D576-A7F1F7848841}"/>
          </ac:picMkLst>
        </pc:picChg>
      </pc:sldChg>
      <pc:sldChg chg="addSp delSp modSp new mod">
        <pc:chgData name="SUMANTH REVANKAR" userId="7d39f17201406ef2" providerId="LiveId" clId="{33F27E54-F847-4BBB-B4B4-B7178BE157C3}" dt="2023-04-17T09:49:39.803" v="7203" actId="20577"/>
        <pc:sldMkLst>
          <pc:docMk/>
          <pc:sldMk cId="3067500471" sldId="296"/>
        </pc:sldMkLst>
        <pc:spChg chg="mod">
          <ac:chgData name="SUMANTH REVANKAR" userId="7d39f17201406ef2" providerId="LiveId" clId="{33F27E54-F847-4BBB-B4B4-B7178BE157C3}" dt="2023-04-17T01:30:09.464" v="5269" actId="255"/>
          <ac:spMkLst>
            <pc:docMk/>
            <pc:sldMk cId="3067500471" sldId="296"/>
            <ac:spMk id="2" creationId="{08EDF17D-C3ED-2C68-F65A-824F7A91EF57}"/>
          </ac:spMkLst>
        </pc:spChg>
        <pc:spChg chg="add del mod">
          <ac:chgData name="SUMANTH REVANKAR" userId="7d39f17201406ef2" providerId="LiveId" clId="{33F27E54-F847-4BBB-B4B4-B7178BE157C3}" dt="2023-04-17T09:49:39.803" v="7203" actId="20577"/>
          <ac:spMkLst>
            <pc:docMk/>
            <pc:sldMk cId="3067500471" sldId="296"/>
            <ac:spMk id="3" creationId="{20E44A37-5D7A-BA9B-0877-1BEAA7E541D1}"/>
          </ac:spMkLst>
        </pc:spChg>
        <pc:spChg chg="add del mod">
          <ac:chgData name="SUMANTH REVANKAR" userId="7d39f17201406ef2" providerId="LiveId" clId="{33F27E54-F847-4BBB-B4B4-B7178BE157C3}" dt="2023-04-17T01:30:49.177" v="5276"/>
          <ac:spMkLst>
            <pc:docMk/>
            <pc:sldMk cId="3067500471" sldId="296"/>
            <ac:spMk id="4" creationId="{B2C3F2E0-A471-68AD-043E-A46DEE2E1D71}"/>
          </ac:spMkLst>
        </pc:spChg>
        <pc:spChg chg="add del mod">
          <ac:chgData name="SUMANTH REVANKAR" userId="7d39f17201406ef2" providerId="LiveId" clId="{33F27E54-F847-4BBB-B4B4-B7178BE157C3}" dt="2023-04-17T01:30:49.177" v="5276"/>
          <ac:spMkLst>
            <pc:docMk/>
            <pc:sldMk cId="3067500471" sldId="296"/>
            <ac:spMk id="5" creationId="{C9AB3FBE-45A1-7AEA-C291-D319ABA4814D}"/>
          </ac:spMkLst>
        </pc:spChg>
        <pc:picChg chg="add mod">
          <ac:chgData name="SUMANTH REVANKAR" userId="7d39f17201406ef2" providerId="LiveId" clId="{33F27E54-F847-4BBB-B4B4-B7178BE157C3}" dt="2023-04-17T04:24:27.678" v="6630" actId="1076"/>
          <ac:picMkLst>
            <pc:docMk/>
            <pc:sldMk cId="3067500471" sldId="296"/>
            <ac:picMk id="6" creationId="{97984B64-243A-BC4B-6D6A-D8AA76B95AE0}"/>
          </ac:picMkLst>
        </pc:picChg>
        <pc:picChg chg="add del mod">
          <ac:chgData name="SUMANTH REVANKAR" userId="7d39f17201406ef2" providerId="LiveId" clId="{33F27E54-F847-4BBB-B4B4-B7178BE157C3}" dt="2023-04-17T01:31:58.405" v="5288" actId="478"/>
          <ac:picMkLst>
            <pc:docMk/>
            <pc:sldMk cId="3067500471" sldId="296"/>
            <ac:picMk id="7" creationId="{061E26A1-13B4-E492-E601-9E3D0F1E3651}"/>
          </ac:picMkLst>
        </pc:picChg>
        <pc:picChg chg="add mod">
          <ac:chgData name="SUMANTH REVANKAR" userId="7d39f17201406ef2" providerId="LiveId" clId="{33F27E54-F847-4BBB-B4B4-B7178BE157C3}" dt="2023-04-17T01:32:46.238" v="5302" actId="14100"/>
          <ac:picMkLst>
            <pc:docMk/>
            <pc:sldMk cId="3067500471" sldId="296"/>
            <ac:picMk id="8" creationId="{B3F5FE17-AEF8-1B38-FD69-0A0852A6CEDF}"/>
          </ac:picMkLst>
        </pc:picChg>
        <pc:picChg chg="add del mod">
          <ac:chgData name="SUMANTH REVANKAR" userId="7d39f17201406ef2" providerId="LiveId" clId="{33F27E54-F847-4BBB-B4B4-B7178BE157C3}" dt="2023-04-17T01:30:49.177" v="5276"/>
          <ac:picMkLst>
            <pc:docMk/>
            <pc:sldMk cId="3067500471" sldId="296"/>
            <ac:picMk id="2049" creationId="{BE0E6823-4D15-52AC-479D-E266D9916AD4}"/>
          </ac:picMkLst>
        </pc:picChg>
      </pc:sldChg>
      <pc:sldChg chg="addSp modSp new mod">
        <pc:chgData name="SUMANTH REVANKAR" userId="7d39f17201406ef2" providerId="LiveId" clId="{33F27E54-F847-4BBB-B4B4-B7178BE157C3}" dt="2023-04-17T04:18:36.764" v="6607" actId="207"/>
        <pc:sldMkLst>
          <pc:docMk/>
          <pc:sldMk cId="1526816500" sldId="297"/>
        </pc:sldMkLst>
        <pc:spChg chg="mod">
          <ac:chgData name="SUMANTH REVANKAR" userId="7d39f17201406ef2" providerId="LiveId" clId="{33F27E54-F847-4BBB-B4B4-B7178BE157C3}" dt="2023-04-17T01:33:32.786" v="5323" actId="20577"/>
          <ac:spMkLst>
            <pc:docMk/>
            <pc:sldMk cId="1526816500" sldId="297"/>
            <ac:spMk id="2" creationId="{AB63F66C-3990-C91E-6BDF-D0978F9BDE2E}"/>
          </ac:spMkLst>
        </pc:spChg>
        <pc:spChg chg="mod">
          <ac:chgData name="SUMANTH REVANKAR" userId="7d39f17201406ef2" providerId="LiveId" clId="{33F27E54-F847-4BBB-B4B4-B7178BE157C3}" dt="2023-04-17T04:18:36.764" v="6607" actId="207"/>
          <ac:spMkLst>
            <pc:docMk/>
            <pc:sldMk cId="1526816500" sldId="297"/>
            <ac:spMk id="3" creationId="{D614336B-37C5-319A-9323-4CA0ADE383D7}"/>
          </ac:spMkLst>
        </pc:spChg>
        <pc:picChg chg="add mod">
          <ac:chgData name="SUMANTH REVANKAR" userId="7d39f17201406ef2" providerId="LiveId" clId="{33F27E54-F847-4BBB-B4B4-B7178BE157C3}" dt="2023-04-17T01:34:55.096" v="5345" actId="14100"/>
          <ac:picMkLst>
            <pc:docMk/>
            <pc:sldMk cId="1526816500" sldId="297"/>
            <ac:picMk id="4" creationId="{4C74B679-2FF3-C87D-05C4-FA614D1088E5}"/>
          </ac:picMkLst>
        </pc:picChg>
      </pc:sldChg>
      <pc:sldChg chg="addSp delSp modSp new mod">
        <pc:chgData name="SUMANTH REVANKAR" userId="7d39f17201406ef2" providerId="LiveId" clId="{33F27E54-F847-4BBB-B4B4-B7178BE157C3}" dt="2023-04-17T04:18:47.519" v="6608" actId="207"/>
        <pc:sldMkLst>
          <pc:docMk/>
          <pc:sldMk cId="626068232" sldId="298"/>
        </pc:sldMkLst>
        <pc:spChg chg="del">
          <ac:chgData name="SUMANTH REVANKAR" userId="7d39f17201406ef2" providerId="LiveId" clId="{33F27E54-F847-4BBB-B4B4-B7178BE157C3}" dt="2023-04-17T01:35:52.179" v="5347" actId="478"/>
          <ac:spMkLst>
            <pc:docMk/>
            <pc:sldMk cId="626068232" sldId="298"/>
            <ac:spMk id="2" creationId="{0426AD6B-321E-B40D-1C4B-7508618AB62D}"/>
          </ac:spMkLst>
        </pc:spChg>
        <pc:spChg chg="mod">
          <ac:chgData name="SUMANTH REVANKAR" userId="7d39f17201406ef2" providerId="LiveId" clId="{33F27E54-F847-4BBB-B4B4-B7178BE157C3}" dt="2023-04-17T04:18:47.519" v="6608" actId="207"/>
          <ac:spMkLst>
            <pc:docMk/>
            <pc:sldMk cId="626068232" sldId="298"/>
            <ac:spMk id="3" creationId="{A6304107-9350-638A-33FA-75D2E590CDAC}"/>
          </ac:spMkLst>
        </pc:spChg>
        <pc:picChg chg="add mod">
          <ac:chgData name="SUMANTH REVANKAR" userId="7d39f17201406ef2" providerId="LiveId" clId="{33F27E54-F847-4BBB-B4B4-B7178BE157C3}" dt="2023-04-17T01:36:56.224" v="5363" actId="14100"/>
          <ac:picMkLst>
            <pc:docMk/>
            <pc:sldMk cId="626068232" sldId="298"/>
            <ac:picMk id="4" creationId="{ECF7816B-F95C-4212-ED13-5F2BB212EB14}"/>
          </ac:picMkLst>
        </pc:picChg>
        <pc:picChg chg="add mod">
          <ac:chgData name="SUMANTH REVANKAR" userId="7d39f17201406ef2" providerId="LiveId" clId="{33F27E54-F847-4BBB-B4B4-B7178BE157C3}" dt="2023-04-17T01:37:46.711" v="5374" actId="14100"/>
          <ac:picMkLst>
            <pc:docMk/>
            <pc:sldMk cId="626068232" sldId="298"/>
            <ac:picMk id="5" creationId="{C49819AD-8A97-14F4-5CDF-FC30720B2F3D}"/>
          </ac:picMkLst>
        </pc:picChg>
      </pc:sldChg>
      <pc:sldChg chg="addSp modSp new mod">
        <pc:chgData name="SUMANTH REVANKAR" userId="7d39f17201406ef2" providerId="LiveId" clId="{33F27E54-F847-4BBB-B4B4-B7178BE157C3}" dt="2023-04-17T04:25:45.749" v="6654" actId="1076"/>
        <pc:sldMkLst>
          <pc:docMk/>
          <pc:sldMk cId="4283803013" sldId="299"/>
        </pc:sldMkLst>
        <pc:spChg chg="mod">
          <ac:chgData name="SUMANTH REVANKAR" userId="7d39f17201406ef2" providerId="LiveId" clId="{33F27E54-F847-4BBB-B4B4-B7178BE157C3}" dt="2023-04-17T01:38:28.406" v="5394" actId="255"/>
          <ac:spMkLst>
            <pc:docMk/>
            <pc:sldMk cId="4283803013" sldId="299"/>
            <ac:spMk id="2" creationId="{C90D90CD-F82B-8B4F-00CC-0F9F44D2AA62}"/>
          </ac:spMkLst>
        </pc:spChg>
        <pc:spChg chg="mod">
          <ac:chgData name="SUMANTH REVANKAR" userId="7d39f17201406ef2" providerId="LiveId" clId="{33F27E54-F847-4BBB-B4B4-B7178BE157C3}" dt="2023-04-17T04:18:54.981" v="6609" actId="207"/>
          <ac:spMkLst>
            <pc:docMk/>
            <pc:sldMk cId="4283803013" sldId="299"/>
            <ac:spMk id="3" creationId="{642B7F74-5787-39E7-49FB-B5B7BC6CD033}"/>
          </ac:spMkLst>
        </pc:spChg>
        <pc:picChg chg="add mod">
          <ac:chgData name="SUMANTH REVANKAR" userId="7d39f17201406ef2" providerId="LiveId" clId="{33F27E54-F847-4BBB-B4B4-B7178BE157C3}" dt="2023-04-17T04:25:45.749" v="6654" actId="1076"/>
          <ac:picMkLst>
            <pc:docMk/>
            <pc:sldMk cId="4283803013" sldId="299"/>
            <ac:picMk id="4" creationId="{6009C1E2-FC28-7AB8-02AE-1099126488E2}"/>
          </ac:picMkLst>
        </pc:picChg>
      </pc:sldChg>
      <pc:sldChg chg="delSp modSp new mod">
        <pc:chgData name="SUMANTH REVANKAR" userId="7d39f17201406ef2" providerId="LiveId" clId="{33F27E54-F847-4BBB-B4B4-B7178BE157C3}" dt="2023-04-17T04:25:30.967" v="6652" actId="20577"/>
        <pc:sldMkLst>
          <pc:docMk/>
          <pc:sldMk cId="2270510259" sldId="300"/>
        </pc:sldMkLst>
        <pc:spChg chg="del">
          <ac:chgData name="SUMANTH REVANKAR" userId="7d39f17201406ef2" providerId="LiveId" clId="{33F27E54-F847-4BBB-B4B4-B7178BE157C3}" dt="2023-04-17T01:39:33.468" v="5415" actId="478"/>
          <ac:spMkLst>
            <pc:docMk/>
            <pc:sldMk cId="2270510259" sldId="300"/>
            <ac:spMk id="2" creationId="{DC92A1D9-BF94-A00F-2F14-0CFE0CF8628D}"/>
          </ac:spMkLst>
        </pc:spChg>
        <pc:spChg chg="mod">
          <ac:chgData name="SUMANTH REVANKAR" userId="7d39f17201406ef2" providerId="LiveId" clId="{33F27E54-F847-4BBB-B4B4-B7178BE157C3}" dt="2023-04-17T04:25:30.967" v="6652" actId="20577"/>
          <ac:spMkLst>
            <pc:docMk/>
            <pc:sldMk cId="2270510259" sldId="300"/>
            <ac:spMk id="3" creationId="{D7435D00-C9D9-F80F-4D95-1CD929FBE651}"/>
          </ac:spMkLst>
        </pc:spChg>
      </pc:sldChg>
      <pc:sldChg chg="delSp modSp new mod">
        <pc:chgData name="SUMANTH REVANKAR" userId="7d39f17201406ef2" providerId="LiveId" clId="{33F27E54-F847-4BBB-B4B4-B7178BE157C3}" dt="2023-04-17T01:40:58.177" v="5432" actId="255"/>
        <pc:sldMkLst>
          <pc:docMk/>
          <pc:sldMk cId="2182295943" sldId="301"/>
        </pc:sldMkLst>
        <pc:spChg chg="mod">
          <ac:chgData name="SUMANTH REVANKAR" userId="7d39f17201406ef2" providerId="LiveId" clId="{33F27E54-F847-4BBB-B4B4-B7178BE157C3}" dt="2023-04-17T01:40:58.177" v="5432" actId="255"/>
          <ac:spMkLst>
            <pc:docMk/>
            <pc:sldMk cId="2182295943" sldId="301"/>
            <ac:spMk id="2" creationId="{9099610D-3BC7-BED2-57A5-D9CCEB2B61F2}"/>
          </ac:spMkLst>
        </pc:spChg>
        <pc:spChg chg="del">
          <ac:chgData name="SUMANTH REVANKAR" userId="7d39f17201406ef2" providerId="LiveId" clId="{33F27E54-F847-4BBB-B4B4-B7178BE157C3}" dt="2023-04-17T01:40:35.427" v="5420" actId="478"/>
          <ac:spMkLst>
            <pc:docMk/>
            <pc:sldMk cId="2182295943" sldId="301"/>
            <ac:spMk id="3" creationId="{CAD99FF6-C044-51E5-0950-9CFCD1744C9A}"/>
          </ac:spMkLst>
        </pc:spChg>
      </pc:sldChg>
      <pc:sldChg chg="addSp delSp modSp new mod">
        <pc:chgData name="SUMANTH REVANKAR" userId="7d39f17201406ef2" providerId="LiveId" clId="{33F27E54-F847-4BBB-B4B4-B7178BE157C3}" dt="2023-04-17T04:13:58.714" v="6581" actId="1076"/>
        <pc:sldMkLst>
          <pc:docMk/>
          <pc:sldMk cId="2811366855" sldId="302"/>
        </pc:sldMkLst>
        <pc:spChg chg="mod">
          <ac:chgData name="SUMANTH REVANKAR" userId="7d39f17201406ef2" providerId="LiveId" clId="{33F27E54-F847-4BBB-B4B4-B7178BE157C3}" dt="2023-04-17T04:12:16.949" v="6562" actId="20577"/>
          <ac:spMkLst>
            <pc:docMk/>
            <pc:sldMk cId="2811366855" sldId="302"/>
            <ac:spMk id="2" creationId="{BC8C6F38-ABE3-6745-797F-17FCA15AA67D}"/>
          </ac:spMkLst>
        </pc:spChg>
        <pc:spChg chg="del mod">
          <ac:chgData name="SUMANTH REVANKAR" userId="7d39f17201406ef2" providerId="LiveId" clId="{33F27E54-F847-4BBB-B4B4-B7178BE157C3}" dt="2023-04-17T04:13:43.053" v="6577" actId="478"/>
          <ac:spMkLst>
            <pc:docMk/>
            <pc:sldMk cId="2811366855" sldId="302"/>
            <ac:spMk id="3" creationId="{71B93F4A-5CBD-AB32-B939-914FE0992E8B}"/>
          </ac:spMkLst>
        </pc:spChg>
        <pc:spChg chg="add mod">
          <ac:chgData name="SUMANTH REVANKAR" userId="7d39f17201406ef2" providerId="LiveId" clId="{33F27E54-F847-4BBB-B4B4-B7178BE157C3}" dt="2023-04-17T04:12:42.921" v="6565"/>
          <ac:spMkLst>
            <pc:docMk/>
            <pc:sldMk cId="2811366855" sldId="302"/>
            <ac:spMk id="5" creationId="{8025AACE-AE6B-38FD-8FD0-B968740C427F}"/>
          </ac:spMkLst>
        </pc:spChg>
        <pc:spChg chg="add mod">
          <ac:chgData name="SUMANTH REVANKAR" userId="7d39f17201406ef2" providerId="LiveId" clId="{33F27E54-F847-4BBB-B4B4-B7178BE157C3}" dt="2023-04-17T04:12:42.921" v="6565"/>
          <ac:spMkLst>
            <pc:docMk/>
            <pc:sldMk cId="2811366855" sldId="302"/>
            <ac:spMk id="6" creationId="{964B822A-5FA9-031F-3487-C2A29ACD0092}"/>
          </ac:spMkLst>
        </pc:spChg>
        <pc:spChg chg="add mod">
          <ac:chgData name="SUMANTH REVANKAR" userId="7d39f17201406ef2" providerId="LiveId" clId="{33F27E54-F847-4BBB-B4B4-B7178BE157C3}" dt="2023-04-17T04:12:42.921" v="6565"/>
          <ac:spMkLst>
            <pc:docMk/>
            <pc:sldMk cId="2811366855" sldId="302"/>
            <ac:spMk id="7" creationId="{98144C23-290C-8666-4BF0-2E0D8D20FC17}"/>
          </ac:spMkLst>
        </pc:spChg>
        <pc:spChg chg="add mod">
          <ac:chgData name="SUMANTH REVANKAR" userId="7d39f17201406ef2" providerId="LiveId" clId="{33F27E54-F847-4BBB-B4B4-B7178BE157C3}" dt="2023-04-17T04:12:42.921" v="6565"/>
          <ac:spMkLst>
            <pc:docMk/>
            <pc:sldMk cId="2811366855" sldId="302"/>
            <ac:spMk id="8" creationId="{38EFC0BF-8AF8-B0BA-83F0-A496E4708985}"/>
          </ac:spMkLst>
        </pc:spChg>
        <pc:spChg chg="add mod">
          <ac:chgData name="SUMANTH REVANKAR" userId="7d39f17201406ef2" providerId="LiveId" clId="{33F27E54-F847-4BBB-B4B4-B7178BE157C3}" dt="2023-04-17T04:12:42.921" v="6565"/>
          <ac:spMkLst>
            <pc:docMk/>
            <pc:sldMk cId="2811366855" sldId="302"/>
            <ac:spMk id="9" creationId="{7D8C90D1-D50C-4D18-5192-6A7C7C74922A}"/>
          </ac:spMkLst>
        </pc:spChg>
        <pc:spChg chg="add mod">
          <ac:chgData name="SUMANTH REVANKAR" userId="7d39f17201406ef2" providerId="LiveId" clId="{33F27E54-F847-4BBB-B4B4-B7178BE157C3}" dt="2023-04-17T04:12:42.921" v="6565"/>
          <ac:spMkLst>
            <pc:docMk/>
            <pc:sldMk cId="2811366855" sldId="302"/>
            <ac:spMk id="10" creationId="{DC6A4B1F-D220-A130-25BF-EC3FA0AA4B40}"/>
          </ac:spMkLst>
        </pc:spChg>
        <pc:spChg chg="add mod">
          <ac:chgData name="SUMANTH REVANKAR" userId="7d39f17201406ef2" providerId="LiveId" clId="{33F27E54-F847-4BBB-B4B4-B7178BE157C3}" dt="2023-04-17T04:12:42.921" v="6565"/>
          <ac:spMkLst>
            <pc:docMk/>
            <pc:sldMk cId="2811366855" sldId="302"/>
            <ac:spMk id="11" creationId="{B19EBAE0-D8E3-455F-CBD6-BAF64015B881}"/>
          </ac:spMkLst>
        </pc:spChg>
        <pc:grpChg chg="add mod">
          <ac:chgData name="SUMANTH REVANKAR" userId="7d39f17201406ef2" providerId="LiveId" clId="{33F27E54-F847-4BBB-B4B4-B7178BE157C3}" dt="2023-04-17T04:13:58.714" v="6581" actId="1076"/>
          <ac:grpSpMkLst>
            <pc:docMk/>
            <pc:sldMk cId="2811366855" sldId="302"/>
            <ac:grpSpMk id="4" creationId="{4135AF8D-09F0-D3DA-46C6-00E4A8902F72}"/>
          </ac:grpSpMkLst>
        </pc:grpChg>
        <pc:picChg chg="add mod">
          <ac:chgData name="SUMANTH REVANKAR" userId="7d39f17201406ef2" providerId="LiveId" clId="{33F27E54-F847-4BBB-B4B4-B7178BE157C3}" dt="2023-04-17T04:12:42.921" v="6565"/>
          <ac:picMkLst>
            <pc:docMk/>
            <pc:sldMk cId="2811366855" sldId="302"/>
            <ac:picMk id="12" creationId="{0BA1F834-AB1E-8682-9A3F-E5CA8D4A7041}"/>
          </ac:picMkLst>
        </pc:picChg>
      </pc:sldChg>
      <pc:sldChg chg="new del">
        <pc:chgData name="SUMANTH REVANKAR" userId="7d39f17201406ef2" providerId="LiveId" clId="{33F27E54-F847-4BBB-B4B4-B7178BE157C3}" dt="2023-04-17T04:25:52.715" v="6656" actId="47"/>
        <pc:sldMkLst>
          <pc:docMk/>
          <pc:sldMk cId="2573971104" sldId="303"/>
        </pc:sldMkLst>
      </pc:sldChg>
      <pc:sldChg chg="modSp add del mod">
        <pc:chgData name="SUMANTH REVANKAR" userId="7d39f17201406ef2" providerId="LiveId" clId="{33F27E54-F847-4BBB-B4B4-B7178BE157C3}" dt="2023-04-17T04:50:31.968" v="7019" actId="47"/>
        <pc:sldMkLst>
          <pc:docMk/>
          <pc:sldMk cId="2623356735" sldId="303"/>
        </pc:sldMkLst>
        <pc:spChg chg="mod">
          <ac:chgData name="SUMANTH REVANKAR" userId="7d39f17201406ef2" providerId="LiveId" clId="{33F27E54-F847-4BBB-B4B4-B7178BE157C3}" dt="2023-04-17T04:26:07.750" v="6668" actId="20577"/>
          <ac:spMkLst>
            <pc:docMk/>
            <pc:sldMk cId="2623356735" sldId="303"/>
            <ac:spMk id="3" creationId="{D7435D00-C9D9-F80F-4D95-1CD929FBE651}"/>
          </ac:spMkLst>
        </pc:spChg>
      </pc:sldChg>
      <pc:sldChg chg="modSp add mod">
        <pc:chgData name="SUMANTH REVANKAR" userId="7d39f17201406ef2" providerId="LiveId" clId="{33F27E54-F847-4BBB-B4B4-B7178BE157C3}" dt="2023-04-17T04:48:22.643" v="7018" actId="20577"/>
        <pc:sldMkLst>
          <pc:docMk/>
          <pc:sldMk cId="2646954049" sldId="304"/>
        </pc:sldMkLst>
        <pc:spChg chg="mod">
          <ac:chgData name="SUMANTH REVANKAR" userId="7d39f17201406ef2" providerId="LiveId" clId="{33F27E54-F847-4BBB-B4B4-B7178BE157C3}" dt="2023-04-17T04:48:22.643" v="7018" actId="20577"/>
          <ac:spMkLst>
            <pc:docMk/>
            <pc:sldMk cId="2646954049" sldId="304"/>
            <ac:spMk id="3" creationId="{D7435D00-C9D9-F80F-4D95-1CD929FBE651}"/>
          </ac:spMkLst>
        </pc:spChg>
      </pc:sldChg>
      <pc:sldChg chg="delSp modSp new mod">
        <pc:chgData name="SUMANTH REVANKAR" userId="7d39f17201406ef2" providerId="LiveId" clId="{33F27E54-F847-4BBB-B4B4-B7178BE157C3}" dt="2023-04-17T05:18:14.549" v="7064" actId="123"/>
        <pc:sldMkLst>
          <pc:docMk/>
          <pc:sldMk cId="718609765" sldId="305"/>
        </pc:sldMkLst>
        <pc:spChg chg="del">
          <ac:chgData name="SUMANTH REVANKAR" userId="7d39f17201406ef2" providerId="LiveId" clId="{33F27E54-F847-4BBB-B4B4-B7178BE157C3}" dt="2023-04-17T05:17:17.988" v="7032" actId="478"/>
          <ac:spMkLst>
            <pc:docMk/>
            <pc:sldMk cId="718609765" sldId="305"/>
            <ac:spMk id="2" creationId="{19A4035A-DA71-2967-C0D4-3F2AF5A8F6AB}"/>
          </ac:spMkLst>
        </pc:spChg>
        <pc:spChg chg="mod">
          <ac:chgData name="SUMANTH REVANKAR" userId="7d39f17201406ef2" providerId="LiveId" clId="{33F27E54-F847-4BBB-B4B4-B7178BE157C3}" dt="2023-04-17T05:18:14.549" v="7064" actId="123"/>
          <ac:spMkLst>
            <pc:docMk/>
            <pc:sldMk cId="718609765" sldId="305"/>
            <ac:spMk id="3" creationId="{E9004CAB-6557-77DA-CA5B-D1B9C52D8729}"/>
          </ac:spMkLst>
        </pc:spChg>
      </pc:sldChg>
      <pc:sldChg chg="new del">
        <pc:chgData name="SUMANTH REVANKAR" userId="7d39f17201406ef2" providerId="LiveId" clId="{33F27E54-F847-4BBB-B4B4-B7178BE157C3}" dt="2023-04-17T05:26:29.860" v="7078" actId="47"/>
        <pc:sldMkLst>
          <pc:docMk/>
          <pc:sldMk cId="91998141" sldId="306"/>
        </pc:sldMkLst>
      </pc:sldChg>
      <pc:sldChg chg="delSp modSp add mod">
        <pc:chgData name="SUMANTH REVANKAR" userId="7d39f17201406ef2" providerId="LiveId" clId="{33F27E54-F847-4BBB-B4B4-B7178BE157C3}" dt="2023-04-17T05:44:01.677" v="7156" actId="403"/>
        <pc:sldMkLst>
          <pc:docMk/>
          <pc:sldMk cId="725375394" sldId="306"/>
        </pc:sldMkLst>
        <pc:spChg chg="mod">
          <ac:chgData name="SUMANTH REVANKAR" userId="7d39f17201406ef2" providerId="LiveId" clId="{33F27E54-F847-4BBB-B4B4-B7178BE157C3}" dt="2023-04-17T05:44:01.677" v="7156" actId="403"/>
          <ac:spMkLst>
            <pc:docMk/>
            <pc:sldMk cId="725375394" sldId="306"/>
            <ac:spMk id="2" creationId="{B4657059-803D-B1FA-70AA-7B554198DFB5}"/>
          </ac:spMkLst>
        </pc:spChg>
        <pc:spChg chg="mod">
          <ac:chgData name="SUMANTH REVANKAR" userId="7d39f17201406ef2" providerId="LiveId" clId="{33F27E54-F847-4BBB-B4B4-B7178BE157C3}" dt="2023-04-17T05:33:19.061" v="7145" actId="20577"/>
          <ac:spMkLst>
            <pc:docMk/>
            <pc:sldMk cId="725375394" sldId="306"/>
            <ac:spMk id="3" creationId="{92403CA6-8B89-E9AA-2D5C-0CCC45A16D84}"/>
          </ac:spMkLst>
        </pc:spChg>
        <pc:picChg chg="del">
          <ac:chgData name="SUMANTH REVANKAR" userId="7d39f17201406ef2" providerId="LiveId" clId="{33F27E54-F847-4BBB-B4B4-B7178BE157C3}" dt="2023-04-17T05:27:06.284" v="7080" actId="478"/>
          <ac:picMkLst>
            <pc:docMk/>
            <pc:sldMk cId="725375394" sldId="306"/>
            <ac:picMk id="4" creationId="{6C666AA4-E117-1ADD-845A-7E97A2AF471A}"/>
          </ac:picMkLst>
        </pc:picChg>
        <pc:picChg chg="del">
          <ac:chgData name="SUMANTH REVANKAR" userId="7d39f17201406ef2" providerId="LiveId" clId="{33F27E54-F847-4BBB-B4B4-B7178BE157C3}" dt="2023-04-17T05:27:08.184" v="7081" actId="478"/>
          <ac:picMkLst>
            <pc:docMk/>
            <pc:sldMk cId="725375394" sldId="306"/>
            <ac:picMk id="5" creationId="{5AD2CC74-5D31-B523-C066-6A7B0359C806}"/>
          </ac:picMkLst>
        </pc:picChg>
      </pc:sldChg>
      <pc:sldChg chg="new del">
        <pc:chgData name="SUMANTH REVANKAR" userId="7d39f17201406ef2" providerId="LiveId" clId="{33F27E54-F847-4BBB-B4B4-B7178BE157C3}" dt="2023-04-17T05:26:22.321" v="7076" actId="47"/>
        <pc:sldMkLst>
          <pc:docMk/>
          <pc:sldMk cId="3038610448" sldId="30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smtClean="0"/>
              <a:t>4/19/2023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904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378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94054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5696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5785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0340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59FD0C-5451-4CA0-86AF-E70AE3279989}" type="datetimeFigureOut">
              <a:rPr lang="en-US" smtClean="0"/>
              <a:t>4/19/2023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24068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1650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4/19/2023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36063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6610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73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0E59FD0C-5451-4CA0-86AF-E70AE3279989}" type="datetimeFigureOut">
              <a:rPr lang="en-US" smtClean="0"/>
              <a:t>4/19/2023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79725415"/>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DF672-5344-4BD9-8E1C-4007D424679C}"/>
              </a:ext>
            </a:extLst>
          </p:cNvPr>
          <p:cNvSpPr/>
          <p:nvPr/>
        </p:nvSpPr>
        <p:spPr>
          <a:xfrm>
            <a:off x="0" y="0"/>
            <a:ext cx="12192000" cy="6858000"/>
          </a:xfrm>
          <a:prstGeom prst="rect">
            <a:avLst/>
          </a:prstGeom>
          <a:blipFill dpi="0" rotWithShape="1">
            <a:blip r:embed="rId2">
              <a:alphaModFix amt="60000"/>
              <a:extLst>
                <a:ext uri="{BEBA8EAE-BF5A-486C-A8C5-ECC9F3942E4B}">
                  <a14:imgProps xmlns:a14="http://schemas.microsoft.com/office/drawing/2010/main">
                    <a14:imgLayer r:embed="rId3">
                      <a14:imgEffect>
                        <a14:artisticGlowEdges trans="2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1E41598E-A465-CC0F-76C9-2A91165DFB80}"/>
              </a:ext>
            </a:extLst>
          </p:cNvPr>
          <p:cNvSpPr>
            <a:spLocks noGrp="1"/>
          </p:cNvSpPr>
          <p:nvPr>
            <p:ph type="ctrTitle"/>
          </p:nvPr>
        </p:nvSpPr>
        <p:spPr>
          <a:xfrm>
            <a:off x="1261872" y="-556591"/>
            <a:ext cx="10060413" cy="4386469"/>
          </a:xfrm>
        </p:spPr>
        <p:txBody>
          <a:bodyPr>
            <a:normAutofit/>
          </a:bodyPr>
          <a:lstStyle/>
          <a:p>
            <a:br>
              <a:rPr lang="en-IN" sz="1800" dirty="0"/>
            </a:br>
            <a:br>
              <a:rPr lang="en-IN" sz="1800" dirty="0"/>
            </a:br>
            <a:r>
              <a:rPr lang="en-IN" sz="1800" dirty="0">
                <a:latin typeface="SF Compact Text" panose="02010604030202060204" pitchFamily="50" charset="0"/>
              </a:rPr>
              <a:t>CONTROL SYSTEMS PROJECT (UE21EC241B)</a:t>
            </a:r>
            <a:br>
              <a:rPr lang="en-IN" sz="1800" dirty="0">
                <a:latin typeface="SF Compact Text" panose="02010604030202060204" pitchFamily="50" charset="0"/>
              </a:rPr>
            </a:br>
            <a:br>
              <a:rPr lang="en-IN" sz="1800" dirty="0"/>
            </a:br>
            <a:br>
              <a:rPr lang="en-IN" sz="1800" dirty="0"/>
            </a:br>
            <a:br>
              <a:rPr lang="en-IN" sz="1800" dirty="0"/>
            </a:br>
            <a:br>
              <a:rPr lang="en-IN" dirty="0"/>
            </a:br>
            <a:r>
              <a:rPr lang="en-IN" dirty="0"/>
              <a:t>THRUST VECTOR CONTROL (TVC)</a:t>
            </a:r>
          </a:p>
        </p:txBody>
      </p:sp>
      <p:sp>
        <p:nvSpPr>
          <p:cNvPr id="3" name="Subtitle 2">
            <a:extLst>
              <a:ext uri="{FF2B5EF4-FFF2-40B4-BE49-F238E27FC236}">
                <a16:creationId xmlns:a16="http://schemas.microsoft.com/office/drawing/2014/main" id="{775AD905-DA67-480C-589C-8D818CA8395B}"/>
              </a:ext>
            </a:extLst>
          </p:cNvPr>
          <p:cNvSpPr>
            <a:spLocks noGrp="1"/>
          </p:cNvSpPr>
          <p:nvPr>
            <p:ph type="subTitle" idx="1"/>
          </p:nvPr>
        </p:nvSpPr>
        <p:spPr>
          <a:xfrm>
            <a:off x="4654428" y="4694583"/>
            <a:ext cx="9543288" cy="1691640"/>
          </a:xfrm>
        </p:spPr>
        <p:txBody>
          <a:bodyPr>
            <a:normAutofit fontScale="92500" lnSpcReduction="20000"/>
          </a:bodyPr>
          <a:lstStyle/>
          <a:p>
            <a:r>
              <a:rPr lang="en-IN" dirty="0">
                <a:solidFill>
                  <a:schemeClr val="tx1"/>
                </a:solidFill>
              </a:rPr>
              <a:t>                            </a:t>
            </a:r>
          </a:p>
          <a:p>
            <a:r>
              <a:rPr lang="en-IN" dirty="0">
                <a:solidFill>
                  <a:schemeClr val="tx1"/>
                </a:solidFill>
              </a:rPr>
              <a:t>                                      </a:t>
            </a:r>
            <a:r>
              <a:rPr lang="en-IN" dirty="0" err="1">
                <a:solidFill>
                  <a:schemeClr val="tx1"/>
                </a:solidFill>
                <a:latin typeface="SF Compact Text" panose="02010604030202060204" pitchFamily="50" charset="0"/>
              </a:rPr>
              <a:t>Sumukh</a:t>
            </a:r>
            <a:r>
              <a:rPr lang="en-IN" dirty="0">
                <a:solidFill>
                  <a:schemeClr val="tx1"/>
                </a:solidFill>
                <a:latin typeface="SF Compact Text" panose="02010604030202060204" pitchFamily="50" charset="0"/>
              </a:rPr>
              <a:t> S , PES1UG21EC302 </a:t>
            </a:r>
          </a:p>
          <a:p>
            <a:r>
              <a:rPr lang="en-IN" dirty="0">
                <a:solidFill>
                  <a:schemeClr val="tx1"/>
                </a:solidFill>
                <a:latin typeface="SF Compact Text" panose="02010604030202060204" pitchFamily="50" charset="0"/>
              </a:rPr>
              <a:t>                                              Sumanth R, PES1UG21EC301</a:t>
            </a:r>
          </a:p>
          <a:p>
            <a:r>
              <a:rPr lang="en-IN" dirty="0">
                <a:solidFill>
                  <a:schemeClr val="tx1"/>
                </a:solidFill>
                <a:latin typeface="SF Compact Text" panose="02010604030202060204" pitchFamily="50" charset="0"/>
              </a:rPr>
              <a:t>                                              </a:t>
            </a:r>
            <a:r>
              <a:rPr lang="en-IN" dirty="0" err="1">
                <a:solidFill>
                  <a:schemeClr val="tx1"/>
                </a:solidFill>
                <a:latin typeface="SF Compact Text" panose="02010604030202060204" pitchFamily="50" charset="0"/>
              </a:rPr>
              <a:t>Sujal</a:t>
            </a:r>
            <a:r>
              <a:rPr lang="en-IN" dirty="0">
                <a:solidFill>
                  <a:schemeClr val="tx1"/>
                </a:solidFill>
                <a:latin typeface="SF Compact Text" panose="02010604030202060204" pitchFamily="50" charset="0"/>
              </a:rPr>
              <a:t> L , PES1UG21EC300</a:t>
            </a:r>
          </a:p>
        </p:txBody>
      </p:sp>
    </p:spTree>
    <p:extLst>
      <p:ext uri="{BB962C8B-B14F-4D97-AF65-F5344CB8AC3E}">
        <p14:creationId xmlns:p14="http://schemas.microsoft.com/office/powerpoint/2010/main" val="726150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5F26-10D9-1C4D-26A0-948F179BD429}"/>
              </a:ext>
            </a:extLst>
          </p:cNvPr>
          <p:cNvSpPr>
            <a:spLocks noGrp="1"/>
          </p:cNvSpPr>
          <p:nvPr>
            <p:ph type="ctrTitle"/>
          </p:nvPr>
        </p:nvSpPr>
        <p:spPr>
          <a:xfrm>
            <a:off x="1184234" y="500160"/>
            <a:ext cx="9418320" cy="612648"/>
          </a:xfrm>
        </p:spPr>
        <p:txBody>
          <a:bodyPr>
            <a:normAutofit/>
          </a:bodyPr>
          <a:lstStyle/>
          <a:p>
            <a:r>
              <a:rPr lang="en-IN" sz="3200" b="1" dirty="0">
                <a:latin typeface="SF Pro Text" panose="00000500000000000000" pitchFamily="50" charset="0"/>
                <a:ea typeface="SF Pro Text" panose="00000500000000000000" pitchFamily="50" charset="0"/>
              </a:rPr>
              <a:t>Unity Feedback System</a:t>
            </a:r>
          </a:p>
        </p:txBody>
      </p:sp>
      <p:sp>
        <p:nvSpPr>
          <p:cNvPr id="3" name="Subtitle 2">
            <a:extLst>
              <a:ext uri="{FF2B5EF4-FFF2-40B4-BE49-F238E27FC236}">
                <a16:creationId xmlns:a16="http://schemas.microsoft.com/office/drawing/2014/main" id="{39D7A3D6-6EC8-16FC-6981-D489F3CD98A4}"/>
              </a:ext>
            </a:extLst>
          </p:cNvPr>
          <p:cNvSpPr>
            <a:spLocks noGrp="1"/>
          </p:cNvSpPr>
          <p:nvPr>
            <p:ph type="subTitle" idx="1"/>
          </p:nvPr>
        </p:nvSpPr>
        <p:spPr>
          <a:xfrm>
            <a:off x="1261872" y="1319842"/>
            <a:ext cx="9418320" cy="5172398"/>
          </a:xfrm>
        </p:spPr>
        <p:txBody>
          <a:bodyPr/>
          <a:lstStyle/>
          <a:p>
            <a:endParaRPr lang="en-IN" dirty="0"/>
          </a:p>
          <a:p>
            <a:r>
              <a:rPr lang="en-IN" sz="2400" dirty="0">
                <a:solidFill>
                  <a:schemeClr val="tx1"/>
                </a:solidFill>
                <a:latin typeface="SF Pro Text" panose="00000500000000000000" pitchFamily="50" charset="0"/>
                <a:ea typeface="SF Pro Text" panose="00000500000000000000" pitchFamily="50" charset="0"/>
              </a:rPr>
              <a:t>Now let us apply unity feedback to the system with gain ‘K’ kept in cascade to the given system. Initial value of K is 1.</a:t>
            </a:r>
          </a:p>
          <a:p>
            <a:endParaRPr lang="en-IN" dirty="0"/>
          </a:p>
        </p:txBody>
      </p:sp>
      <p:pic>
        <p:nvPicPr>
          <p:cNvPr id="4" name="Picture 3">
            <a:extLst>
              <a:ext uri="{FF2B5EF4-FFF2-40B4-BE49-F238E27FC236}">
                <a16:creationId xmlns:a16="http://schemas.microsoft.com/office/drawing/2014/main" id="{746D2E72-D069-6E79-03F0-FA5B0E2F56B4}"/>
              </a:ext>
            </a:extLst>
          </p:cNvPr>
          <p:cNvPicPr>
            <a:picLocks noChangeAspect="1"/>
          </p:cNvPicPr>
          <p:nvPr/>
        </p:nvPicPr>
        <p:blipFill>
          <a:blip r:embed="rId2"/>
          <a:stretch>
            <a:fillRect/>
          </a:stretch>
        </p:blipFill>
        <p:spPr>
          <a:xfrm>
            <a:off x="1399104" y="3039690"/>
            <a:ext cx="8373415" cy="1823857"/>
          </a:xfrm>
          <a:prstGeom prst="rect">
            <a:avLst/>
          </a:prstGeom>
        </p:spPr>
      </p:pic>
    </p:spTree>
    <p:extLst>
      <p:ext uri="{BB962C8B-B14F-4D97-AF65-F5344CB8AC3E}">
        <p14:creationId xmlns:p14="http://schemas.microsoft.com/office/powerpoint/2010/main" val="2902372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5FFC-2E20-5025-B181-AE557684C3A2}"/>
              </a:ext>
            </a:extLst>
          </p:cNvPr>
          <p:cNvSpPr>
            <a:spLocks noGrp="1"/>
          </p:cNvSpPr>
          <p:nvPr>
            <p:ph type="ctrTitle"/>
          </p:nvPr>
        </p:nvSpPr>
        <p:spPr>
          <a:xfrm>
            <a:off x="1184234" y="301753"/>
            <a:ext cx="9418320" cy="526384"/>
          </a:xfrm>
        </p:spPr>
        <p:txBody>
          <a:bodyPr>
            <a:normAutofit fontScale="90000"/>
          </a:bodyPr>
          <a:lstStyle/>
          <a:p>
            <a:r>
              <a:rPr lang="en-IN" sz="3200" b="1" dirty="0">
                <a:effectLst/>
                <a:latin typeface="SF Pro Text" panose="00000500000000000000" pitchFamily="50" charset="0"/>
                <a:ea typeface="SF Pro Text" panose="00000500000000000000" pitchFamily="50" charset="0"/>
              </a:rPr>
              <a:t>Unit step response of close loop system for k=1</a:t>
            </a:r>
            <a:endParaRPr lang="en-IN" sz="3200" b="1" dirty="0">
              <a:latin typeface="SF Pro Text" panose="00000500000000000000" pitchFamily="50" charset="0"/>
              <a:ea typeface="SF Pro Text" panose="00000500000000000000" pitchFamily="50" charset="0"/>
            </a:endParaRPr>
          </a:p>
        </p:txBody>
      </p:sp>
      <p:sp>
        <p:nvSpPr>
          <p:cNvPr id="3" name="Subtitle 2">
            <a:extLst>
              <a:ext uri="{FF2B5EF4-FFF2-40B4-BE49-F238E27FC236}">
                <a16:creationId xmlns:a16="http://schemas.microsoft.com/office/drawing/2014/main" id="{AA5F268E-D91D-0D01-0FD4-F3B062F5FADF}"/>
              </a:ext>
            </a:extLst>
          </p:cNvPr>
          <p:cNvSpPr>
            <a:spLocks noGrp="1"/>
          </p:cNvSpPr>
          <p:nvPr>
            <p:ph type="subTitle" idx="1"/>
          </p:nvPr>
        </p:nvSpPr>
        <p:spPr>
          <a:xfrm>
            <a:off x="1261872" y="1000663"/>
            <a:ext cx="9418320" cy="5667555"/>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solidFill>
                  <a:schemeClr val="tx1"/>
                </a:solidFill>
                <a:latin typeface="SF Pro Text" panose="00000500000000000000" pitchFamily="50" charset="0"/>
                <a:ea typeface="SF Pro Text" panose="00000500000000000000" pitchFamily="50" charset="0"/>
              </a:rPr>
              <a:t>We can see the graph is tending to -infinity which is unbonded. Hence we can say the closed loop system is unstable.</a:t>
            </a:r>
          </a:p>
        </p:txBody>
      </p:sp>
      <p:pic>
        <p:nvPicPr>
          <p:cNvPr id="4" name="Picture 3">
            <a:extLst>
              <a:ext uri="{FF2B5EF4-FFF2-40B4-BE49-F238E27FC236}">
                <a16:creationId xmlns:a16="http://schemas.microsoft.com/office/drawing/2014/main" id="{7E7DEC89-A22F-0E5C-2A01-C8C250E6890C}"/>
              </a:ext>
            </a:extLst>
          </p:cNvPr>
          <p:cNvPicPr>
            <a:picLocks noChangeAspect="1"/>
          </p:cNvPicPr>
          <p:nvPr/>
        </p:nvPicPr>
        <p:blipFill>
          <a:blip r:embed="rId2"/>
          <a:stretch>
            <a:fillRect/>
          </a:stretch>
        </p:blipFill>
        <p:spPr>
          <a:xfrm>
            <a:off x="1511808" y="1000663"/>
            <a:ext cx="5856401" cy="3770658"/>
          </a:xfrm>
          <a:prstGeom prst="rect">
            <a:avLst/>
          </a:prstGeom>
        </p:spPr>
      </p:pic>
    </p:spTree>
    <p:extLst>
      <p:ext uri="{BB962C8B-B14F-4D97-AF65-F5344CB8AC3E}">
        <p14:creationId xmlns:p14="http://schemas.microsoft.com/office/powerpoint/2010/main" val="988986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18D5-0F88-B2F6-5388-0E353D41DC26}"/>
              </a:ext>
            </a:extLst>
          </p:cNvPr>
          <p:cNvSpPr>
            <a:spLocks noGrp="1"/>
          </p:cNvSpPr>
          <p:nvPr>
            <p:ph type="ctrTitle"/>
          </p:nvPr>
        </p:nvSpPr>
        <p:spPr>
          <a:xfrm>
            <a:off x="1063465" y="365760"/>
            <a:ext cx="9418320" cy="759297"/>
          </a:xfrm>
        </p:spPr>
        <p:txBody>
          <a:bodyPr>
            <a:normAutofit/>
          </a:bodyPr>
          <a:lstStyle/>
          <a:p>
            <a:r>
              <a:rPr lang="en-IN" sz="3200" b="1" dirty="0">
                <a:latin typeface="SF Pro Text" panose="00000500000000000000" pitchFamily="50" charset="0"/>
                <a:ea typeface="SF Pro Text" panose="00000500000000000000" pitchFamily="50" charset="0"/>
              </a:rPr>
              <a:t>Pole Zero map</a:t>
            </a:r>
          </a:p>
        </p:txBody>
      </p:sp>
      <p:sp>
        <p:nvSpPr>
          <p:cNvPr id="3" name="Subtitle 2">
            <a:extLst>
              <a:ext uri="{FF2B5EF4-FFF2-40B4-BE49-F238E27FC236}">
                <a16:creationId xmlns:a16="http://schemas.microsoft.com/office/drawing/2014/main" id="{6DC745A9-C107-4BF7-3731-F092ECADFB1F}"/>
              </a:ext>
            </a:extLst>
          </p:cNvPr>
          <p:cNvSpPr>
            <a:spLocks noGrp="1"/>
          </p:cNvSpPr>
          <p:nvPr>
            <p:ph type="subTitle" idx="1"/>
          </p:nvPr>
        </p:nvSpPr>
        <p:spPr>
          <a:xfrm>
            <a:off x="1149729" y="1207699"/>
            <a:ext cx="9418320" cy="5163772"/>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solidFill>
                <a:schemeClr val="tx1"/>
              </a:solidFill>
              <a:latin typeface="SF Pro Text" panose="00000500000000000000" pitchFamily="50" charset="0"/>
              <a:ea typeface="SF Pro Text" panose="00000500000000000000" pitchFamily="50" charset="0"/>
            </a:endParaRPr>
          </a:p>
          <a:p>
            <a:r>
              <a:rPr lang="en-IN" sz="2400" dirty="0">
                <a:solidFill>
                  <a:schemeClr val="tx1"/>
                </a:solidFill>
                <a:latin typeface="SF Pro Text" panose="00000500000000000000" pitchFamily="50" charset="0"/>
                <a:ea typeface="SF Pro Text" panose="00000500000000000000" pitchFamily="50" charset="0"/>
              </a:rPr>
              <a:t>We infer that the one pole is on right hand plane, the system is unstable.</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0AB4B188-9446-F71B-E738-5084DE487C8C}"/>
              </a:ext>
            </a:extLst>
          </p:cNvPr>
          <p:cNvPicPr>
            <a:picLocks noChangeAspect="1"/>
          </p:cNvPicPr>
          <p:nvPr/>
        </p:nvPicPr>
        <p:blipFill>
          <a:blip r:embed="rId2"/>
          <a:stretch>
            <a:fillRect/>
          </a:stretch>
        </p:blipFill>
        <p:spPr>
          <a:xfrm>
            <a:off x="1250830" y="1391478"/>
            <a:ext cx="5822830" cy="3617843"/>
          </a:xfrm>
          <a:prstGeom prst="rect">
            <a:avLst/>
          </a:prstGeom>
        </p:spPr>
      </p:pic>
    </p:spTree>
    <p:extLst>
      <p:ext uri="{BB962C8B-B14F-4D97-AF65-F5344CB8AC3E}">
        <p14:creationId xmlns:p14="http://schemas.microsoft.com/office/powerpoint/2010/main" val="2008564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F74AA2-CEB4-4A30-93BF-560546AEE23D}"/>
              </a:ext>
            </a:extLst>
          </p:cNvPr>
          <p:cNvPicPr>
            <a:picLocks noChangeAspect="1"/>
          </p:cNvPicPr>
          <p:nvPr/>
        </p:nvPicPr>
        <p:blipFill>
          <a:blip r:embed="rId2"/>
          <a:stretch>
            <a:fillRect/>
          </a:stretch>
        </p:blipFill>
        <p:spPr>
          <a:xfrm>
            <a:off x="662267" y="708824"/>
            <a:ext cx="4877481" cy="3886742"/>
          </a:xfrm>
          <a:prstGeom prst="rect">
            <a:avLst/>
          </a:prstGeom>
        </p:spPr>
      </p:pic>
      <p:pic>
        <p:nvPicPr>
          <p:cNvPr id="7" name="Picture 6">
            <a:extLst>
              <a:ext uri="{FF2B5EF4-FFF2-40B4-BE49-F238E27FC236}">
                <a16:creationId xmlns:a16="http://schemas.microsoft.com/office/drawing/2014/main" id="{F5FDA7AA-8A45-462B-816D-3092FFA00D8F}"/>
              </a:ext>
            </a:extLst>
          </p:cNvPr>
          <p:cNvPicPr>
            <a:picLocks noChangeAspect="1"/>
          </p:cNvPicPr>
          <p:nvPr/>
        </p:nvPicPr>
        <p:blipFill>
          <a:blip r:embed="rId3"/>
          <a:stretch>
            <a:fillRect/>
          </a:stretch>
        </p:blipFill>
        <p:spPr>
          <a:xfrm>
            <a:off x="6489922" y="699297"/>
            <a:ext cx="4725059" cy="3896269"/>
          </a:xfrm>
          <a:prstGeom prst="rect">
            <a:avLst/>
          </a:prstGeom>
        </p:spPr>
      </p:pic>
      <p:sp>
        <p:nvSpPr>
          <p:cNvPr id="10" name="TextBox 9">
            <a:extLst>
              <a:ext uri="{FF2B5EF4-FFF2-40B4-BE49-F238E27FC236}">
                <a16:creationId xmlns:a16="http://schemas.microsoft.com/office/drawing/2014/main" id="{3EF4949B-88FE-4919-9148-ACD042BB7718}"/>
              </a:ext>
            </a:extLst>
          </p:cNvPr>
          <p:cNvSpPr txBox="1"/>
          <p:nvPr/>
        </p:nvSpPr>
        <p:spPr>
          <a:xfrm>
            <a:off x="2438400" y="4846021"/>
            <a:ext cx="1060174" cy="646331"/>
          </a:xfrm>
          <a:prstGeom prst="rect">
            <a:avLst/>
          </a:prstGeom>
          <a:noFill/>
        </p:spPr>
        <p:txBody>
          <a:bodyPr wrap="square" rtlCol="0">
            <a:spAutoFit/>
          </a:bodyPr>
          <a:lstStyle/>
          <a:p>
            <a:r>
              <a:rPr lang="en-IN" sz="3600" dirty="0">
                <a:latin typeface="SF Pro Text" panose="00000500000000000000" pitchFamily="50" charset="0"/>
                <a:ea typeface="SF Pro Text" panose="00000500000000000000" pitchFamily="50" charset="0"/>
              </a:rPr>
              <a:t>K=2 </a:t>
            </a:r>
          </a:p>
        </p:txBody>
      </p:sp>
      <p:sp>
        <p:nvSpPr>
          <p:cNvPr id="13" name="TextBox 12">
            <a:extLst>
              <a:ext uri="{FF2B5EF4-FFF2-40B4-BE49-F238E27FC236}">
                <a16:creationId xmlns:a16="http://schemas.microsoft.com/office/drawing/2014/main" id="{107C0E03-0D22-4B09-9EF7-9E221B6DEB6E}"/>
              </a:ext>
            </a:extLst>
          </p:cNvPr>
          <p:cNvSpPr txBox="1"/>
          <p:nvPr/>
        </p:nvSpPr>
        <p:spPr>
          <a:xfrm>
            <a:off x="8454886" y="4846021"/>
            <a:ext cx="1298713" cy="646331"/>
          </a:xfrm>
          <a:prstGeom prst="rect">
            <a:avLst/>
          </a:prstGeom>
          <a:noFill/>
        </p:spPr>
        <p:txBody>
          <a:bodyPr wrap="square" rtlCol="0">
            <a:spAutoFit/>
          </a:bodyPr>
          <a:lstStyle/>
          <a:p>
            <a:r>
              <a:rPr lang="en-IN" sz="3600" dirty="0">
                <a:latin typeface="SF Pro Text" panose="00000500000000000000" pitchFamily="50" charset="0"/>
                <a:ea typeface="SF Pro Text" panose="00000500000000000000" pitchFamily="50" charset="0"/>
              </a:rPr>
              <a:t>K=3</a:t>
            </a:r>
          </a:p>
        </p:txBody>
      </p:sp>
    </p:spTree>
    <p:extLst>
      <p:ext uri="{BB962C8B-B14F-4D97-AF65-F5344CB8AC3E}">
        <p14:creationId xmlns:p14="http://schemas.microsoft.com/office/powerpoint/2010/main" val="3707009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78537F6-6076-ECAE-E89C-00CD9FF97B88}"/>
              </a:ext>
            </a:extLst>
          </p:cNvPr>
          <p:cNvSpPr>
            <a:spLocks noGrp="1"/>
          </p:cNvSpPr>
          <p:nvPr>
            <p:ph type="subTitle" idx="1"/>
          </p:nvPr>
        </p:nvSpPr>
        <p:spPr>
          <a:xfrm>
            <a:off x="1261872" y="508958"/>
            <a:ext cx="9418320" cy="5983282"/>
          </a:xfrm>
        </p:spPr>
        <p:txBody>
          <a:bodyPr>
            <a:normAutofit/>
          </a:bodyPr>
          <a:lstStyle/>
          <a:p>
            <a:r>
              <a:rPr lang="en-IN" sz="2400" dirty="0">
                <a:solidFill>
                  <a:schemeClr val="tx1"/>
                </a:solidFill>
                <a:effectLst/>
                <a:latin typeface="SF Pro Text" panose="00000500000000000000" pitchFamily="50" charset="0"/>
                <a:ea typeface="SF Pro Text" panose="00000500000000000000" pitchFamily="50" charset="0"/>
              </a:rPr>
              <a:t>The closed loop system is unstable for all positive values of the gain K. </a:t>
            </a:r>
          </a:p>
          <a:p>
            <a:r>
              <a:rPr lang="en-IN" sz="2400" dirty="0">
                <a:solidFill>
                  <a:schemeClr val="tx1"/>
                </a:solidFill>
                <a:latin typeface="SF Pro Text" panose="00000500000000000000" pitchFamily="50" charset="0"/>
                <a:ea typeface="SF Pro Text" panose="00000500000000000000" pitchFamily="50" charset="0"/>
              </a:rPr>
              <a:t>So </a:t>
            </a: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we place an inverter in cascade to the gain K to make the system closed loop stable.</a:t>
            </a:r>
          </a:p>
          <a:p>
            <a:endParaRPr lang="en-IN" sz="2400" dirty="0"/>
          </a:p>
        </p:txBody>
      </p:sp>
      <p:pic>
        <p:nvPicPr>
          <p:cNvPr id="2" name="Picture 1">
            <a:extLst>
              <a:ext uri="{FF2B5EF4-FFF2-40B4-BE49-F238E27FC236}">
                <a16:creationId xmlns:a16="http://schemas.microsoft.com/office/drawing/2014/main" id="{8160069F-C0D1-44A0-B4D3-AD7E5A2D987C}"/>
              </a:ext>
            </a:extLst>
          </p:cNvPr>
          <p:cNvPicPr>
            <a:picLocks noChangeAspect="1"/>
          </p:cNvPicPr>
          <p:nvPr/>
        </p:nvPicPr>
        <p:blipFill>
          <a:blip r:embed="rId2"/>
          <a:stretch>
            <a:fillRect/>
          </a:stretch>
        </p:blipFill>
        <p:spPr>
          <a:xfrm>
            <a:off x="1261872" y="2753819"/>
            <a:ext cx="9997330" cy="1884442"/>
          </a:xfrm>
          <a:prstGeom prst="rect">
            <a:avLst/>
          </a:prstGeom>
        </p:spPr>
      </p:pic>
    </p:spTree>
    <p:extLst>
      <p:ext uri="{BB962C8B-B14F-4D97-AF65-F5344CB8AC3E}">
        <p14:creationId xmlns:p14="http://schemas.microsoft.com/office/powerpoint/2010/main" val="573032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1CC5-5036-87D7-B695-B59292B30829}"/>
              </a:ext>
            </a:extLst>
          </p:cNvPr>
          <p:cNvSpPr>
            <a:spLocks noGrp="1"/>
          </p:cNvSpPr>
          <p:nvPr>
            <p:ph type="ctrTitle"/>
          </p:nvPr>
        </p:nvSpPr>
        <p:spPr>
          <a:xfrm>
            <a:off x="766887" y="365760"/>
            <a:ext cx="9418320" cy="742045"/>
          </a:xfrm>
        </p:spPr>
        <p:txBody>
          <a:bodyPr>
            <a:normAutofit/>
          </a:bodyPr>
          <a:lstStyle/>
          <a:p>
            <a:r>
              <a:rPr lang="en-IN" sz="3200" dirty="0">
                <a:latin typeface="SF Pro Text" panose="00000500000000000000" pitchFamily="50" charset="0"/>
                <a:ea typeface="SF Pro Text" panose="00000500000000000000" pitchFamily="50" charset="0"/>
              </a:rPr>
              <a:t>Now lets put k=1</a:t>
            </a:r>
          </a:p>
        </p:txBody>
      </p:sp>
      <p:sp>
        <p:nvSpPr>
          <p:cNvPr id="3" name="Subtitle 2">
            <a:extLst>
              <a:ext uri="{FF2B5EF4-FFF2-40B4-BE49-F238E27FC236}">
                <a16:creationId xmlns:a16="http://schemas.microsoft.com/office/drawing/2014/main" id="{FEE35624-EA67-20A3-1F04-16C985EA5D17}"/>
              </a:ext>
            </a:extLst>
          </p:cNvPr>
          <p:cNvSpPr>
            <a:spLocks noGrp="1"/>
          </p:cNvSpPr>
          <p:nvPr>
            <p:ph type="subTitle" idx="1"/>
          </p:nvPr>
        </p:nvSpPr>
        <p:spPr>
          <a:xfrm>
            <a:off x="649357" y="1328468"/>
            <a:ext cx="10030835" cy="5163772"/>
          </a:xfrm>
        </p:spPr>
        <p:txBody>
          <a:bodyPr/>
          <a:lstStyle/>
          <a:p>
            <a:r>
              <a:rPr lang="en-IN" dirty="0">
                <a:solidFill>
                  <a:schemeClr val="tx1"/>
                </a:solidFill>
                <a:latin typeface="SF Pro Text" panose="00000500000000000000" pitchFamily="50" charset="0"/>
                <a:ea typeface="SF Pro Text" panose="00000500000000000000" pitchFamily="50" charset="0"/>
              </a:rPr>
              <a:t>Step response                                            Pole zero map</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369A6832-F5B5-C53C-2A92-6250FDEFE45D}"/>
              </a:ext>
            </a:extLst>
          </p:cNvPr>
          <p:cNvPicPr>
            <a:picLocks noChangeAspect="1"/>
          </p:cNvPicPr>
          <p:nvPr/>
        </p:nvPicPr>
        <p:blipFill>
          <a:blip r:embed="rId2"/>
          <a:stretch>
            <a:fillRect/>
          </a:stretch>
        </p:blipFill>
        <p:spPr>
          <a:xfrm>
            <a:off x="766887" y="1774302"/>
            <a:ext cx="5063705" cy="3492123"/>
          </a:xfrm>
          <a:prstGeom prst="rect">
            <a:avLst/>
          </a:prstGeom>
        </p:spPr>
      </p:pic>
      <p:pic>
        <p:nvPicPr>
          <p:cNvPr id="5" name="Picture 4">
            <a:extLst>
              <a:ext uri="{FF2B5EF4-FFF2-40B4-BE49-F238E27FC236}">
                <a16:creationId xmlns:a16="http://schemas.microsoft.com/office/drawing/2014/main" id="{4C4354B0-3AC1-6A1A-2F3D-9174132FCE40}"/>
              </a:ext>
            </a:extLst>
          </p:cNvPr>
          <p:cNvPicPr>
            <a:picLocks noChangeAspect="1"/>
          </p:cNvPicPr>
          <p:nvPr/>
        </p:nvPicPr>
        <p:blipFill>
          <a:blip r:embed="rId3"/>
          <a:stretch>
            <a:fillRect/>
          </a:stretch>
        </p:blipFill>
        <p:spPr>
          <a:xfrm>
            <a:off x="6096000" y="1774302"/>
            <a:ext cx="5204143" cy="3505064"/>
          </a:xfrm>
          <a:prstGeom prst="rect">
            <a:avLst/>
          </a:prstGeom>
        </p:spPr>
      </p:pic>
    </p:spTree>
    <p:extLst>
      <p:ext uri="{BB962C8B-B14F-4D97-AF65-F5344CB8AC3E}">
        <p14:creationId xmlns:p14="http://schemas.microsoft.com/office/powerpoint/2010/main" val="1610689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97920-8AD5-8B31-EC9C-CC7F7452F096}"/>
              </a:ext>
            </a:extLst>
          </p:cNvPr>
          <p:cNvSpPr>
            <a:spLocks noGrp="1"/>
          </p:cNvSpPr>
          <p:nvPr>
            <p:ph type="ctrTitle"/>
          </p:nvPr>
        </p:nvSpPr>
        <p:spPr>
          <a:xfrm>
            <a:off x="1261872" y="1354432"/>
            <a:ext cx="9418320" cy="535010"/>
          </a:xfrm>
        </p:spPr>
        <p:txBody>
          <a:bodyPr>
            <a:normAutofit fontScale="90000"/>
          </a:bodyPr>
          <a:lstStyle/>
          <a:p>
            <a:br>
              <a:rPr lang="en-IN" sz="3600" dirty="0">
                <a:effectLst/>
                <a:latin typeface="Times New Roman" panose="02020603050405020304" pitchFamily="18" charset="0"/>
                <a:ea typeface="Calibri" panose="020F0502020204030204" pitchFamily="34" charset="0"/>
                <a:cs typeface="Times New Roman" panose="02020603050405020304" pitchFamily="18" charset="0"/>
              </a:rPr>
            </a:br>
            <a:br>
              <a:rPr lang="en-IN" sz="3600" dirty="0">
                <a:effectLst/>
                <a:latin typeface="Times New Roman" panose="02020603050405020304" pitchFamily="18" charset="0"/>
                <a:ea typeface="Calibri" panose="020F0502020204030204" pitchFamily="34" charset="0"/>
                <a:cs typeface="Times New Roman" panose="02020603050405020304" pitchFamily="18" charset="0"/>
              </a:rPr>
            </a:br>
            <a:br>
              <a:rPr lang="en-IN" sz="3600" dirty="0">
                <a:effectLst/>
                <a:latin typeface="Times New Roman" panose="02020603050405020304" pitchFamily="18" charset="0"/>
                <a:ea typeface="Calibri" panose="020F0502020204030204" pitchFamily="34" charset="0"/>
                <a:cs typeface="Times New Roman" panose="02020603050405020304" pitchFamily="18" charset="0"/>
              </a:rPr>
            </a:br>
            <a:r>
              <a:rPr lang="en-IN" sz="3100" dirty="0">
                <a:effectLst/>
                <a:latin typeface="SF Pro Text" panose="00000500000000000000" pitchFamily="50" charset="0"/>
                <a:ea typeface="SF Pro Text" panose="00000500000000000000" pitchFamily="50" charset="0"/>
                <a:cs typeface="Times New Roman" panose="02020603050405020304" pitchFamily="18" charset="0"/>
              </a:rPr>
              <a:t>From the pole zero map, we infer that the system is now closed loop stable with the time domain parameters:</a:t>
            </a:r>
            <a:br>
              <a:rPr lang="en-IN" sz="1600" dirty="0">
                <a:effectLst/>
                <a:latin typeface="SF Pro Text" panose="00000500000000000000" pitchFamily="50" charset="0"/>
                <a:ea typeface="SF Pro Text" panose="00000500000000000000" pitchFamily="50" charset="0"/>
                <a:cs typeface="Times New Roman" panose="02020603050405020304" pitchFamily="18" charset="0"/>
              </a:rPr>
            </a:br>
            <a:endParaRPr lang="en-IN" sz="2400" dirty="0">
              <a:latin typeface="SF Pro Text" panose="00000500000000000000" pitchFamily="50" charset="0"/>
              <a:ea typeface="SF Pro Text" panose="00000500000000000000" pitchFamily="50" charset="0"/>
            </a:endParaRPr>
          </a:p>
        </p:txBody>
      </p:sp>
      <p:sp>
        <p:nvSpPr>
          <p:cNvPr id="3" name="Subtitle 2">
            <a:extLst>
              <a:ext uri="{FF2B5EF4-FFF2-40B4-BE49-F238E27FC236}">
                <a16:creationId xmlns:a16="http://schemas.microsoft.com/office/drawing/2014/main" id="{638A9ABD-57CA-14C2-8F5B-319D889BB9F0}"/>
              </a:ext>
            </a:extLst>
          </p:cNvPr>
          <p:cNvSpPr>
            <a:spLocks noGrp="1"/>
          </p:cNvSpPr>
          <p:nvPr>
            <p:ph type="subTitle" idx="1"/>
          </p:nvPr>
        </p:nvSpPr>
        <p:spPr>
          <a:xfrm>
            <a:off x="1261872" y="1354432"/>
            <a:ext cx="9418320" cy="5137807"/>
          </a:xfrm>
        </p:spPr>
        <p:txBody>
          <a:bodyPr/>
          <a:lstStyle/>
          <a:p>
            <a:pPr algn="just">
              <a:lnSpc>
                <a:spcPct val="107000"/>
              </a:lnSpc>
              <a:spcAft>
                <a:spcPts val="800"/>
              </a:spcAft>
            </a:pPr>
            <a:endPar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Rise Time: 0.3372s</a:t>
            </a:r>
          </a:p>
          <a:p>
            <a:pPr algn="just">
              <a:lnSpc>
                <a:spcPct val="107000"/>
              </a:lnSpc>
              <a:spcAft>
                <a:spcPts val="800"/>
              </a:spcAft>
            </a:pP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Settling Time: 1.2068*10</a:t>
            </a:r>
            <a:r>
              <a:rPr lang="en-IN" sz="2400" baseline="30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3</a:t>
            </a: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s</a:t>
            </a:r>
          </a:p>
          <a:p>
            <a:pPr algn="just">
              <a:lnSpc>
                <a:spcPct val="107000"/>
              </a:lnSpc>
              <a:spcAft>
                <a:spcPts val="800"/>
              </a:spcAft>
            </a:pP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Overshoot: 231.2%</a:t>
            </a:r>
          </a:p>
          <a:p>
            <a:pPr algn="just">
              <a:lnSpc>
                <a:spcPct val="107000"/>
              </a:lnSpc>
              <a:spcAft>
                <a:spcPts val="800"/>
              </a:spcAft>
            </a:pP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Undershoot: 47.9%</a:t>
            </a:r>
          </a:p>
          <a:p>
            <a:pPr algn="just">
              <a:lnSpc>
                <a:spcPct val="107000"/>
              </a:lnSpc>
              <a:spcAft>
                <a:spcPts val="800"/>
              </a:spcAft>
            </a:pPr>
            <a:r>
              <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Steady state error: -1.8967</a:t>
            </a:r>
            <a:endPar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endParaRPr lang="en-IN" dirty="0">
              <a:latin typeface="SF Pro Text" panose="00000500000000000000" pitchFamily="50" charset="0"/>
              <a:ea typeface="SF Pro Text" panose="00000500000000000000" pitchFamily="50" charset="0"/>
            </a:endParaRPr>
          </a:p>
        </p:txBody>
      </p:sp>
    </p:spTree>
    <p:extLst>
      <p:ext uri="{BB962C8B-B14F-4D97-AF65-F5344CB8AC3E}">
        <p14:creationId xmlns:p14="http://schemas.microsoft.com/office/powerpoint/2010/main" val="50601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F96B3-6E8F-3CF1-3F70-976E3FE79813}"/>
              </a:ext>
            </a:extLst>
          </p:cNvPr>
          <p:cNvSpPr>
            <a:spLocks noGrp="1"/>
          </p:cNvSpPr>
          <p:nvPr>
            <p:ph type="ctrTitle"/>
          </p:nvPr>
        </p:nvSpPr>
        <p:spPr>
          <a:xfrm>
            <a:off x="1261872" y="556544"/>
            <a:ext cx="9418320" cy="664406"/>
          </a:xfrm>
        </p:spPr>
        <p:txBody>
          <a:bodyPr>
            <a:normAutofit/>
          </a:bodyPr>
          <a:lstStyle/>
          <a:p>
            <a:r>
              <a:rPr lang="en-IN" sz="3600" b="1" dirty="0">
                <a:latin typeface="SF Pro Text" panose="00000500000000000000" pitchFamily="50" charset="0"/>
                <a:ea typeface="SF Pro Text" panose="00000500000000000000" pitchFamily="50" charset="0"/>
              </a:rPr>
              <a:t>To Find the Range of K for stability</a:t>
            </a:r>
          </a:p>
        </p:txBody>
      </p:sp>
      <p:sp>
        <p:nvSpPr>
          <p:cNvPr id="3" name="Subtitle 2">
            <a:extLst>
              <a:ext uri="{FF2B5EF4-FFF2-40B4-BE49-F238E27FC236}">
                <a16:creationId xmlns:a16="http://schemas.microsoft.com/office/drawing/2014/main" id="{BAC695AC-D504-4376-2822-CC774CA48126}"/>
              </a:ext>
            </a:extLst>
          </p:cNvPr>
          <p:cNvSpPr>
            <a:spLocks noGrp="1"/>
          </p:cNvSpPr>
          <p:nvPr>
            <p:ph type="subTitle" idx="1"/>
          </p:nvPr>
        </p:nvSpPr>
        <p:spPr>
          <a:xfrm>
            <a:off x="1261872" y="1354347"/>
            <a:ext cx="9418320" cy="5137893"/>
          </a:xfrm>
        </p:spPr>
        <p:txBody>
          <a:bodyPr>
            <a:normAutofit/>
          </a:bodyPr>
          <a:lstStyle/>
          <a:p>
            <a:r>
              <a:rPr lang="en-IN" dirty="0">
                <a:solidFill>
                  <a:schemeClr val="tx1"/>
                </a:solidFill>
                <a:latin typeface="SF Pro Text" panose="00000500000000000000" pitchFamily="50" charset="0"/>
                <a:ea typeface="SF Pro Text" panose="00000500000000000000" pitchFamily="50" charset="0"/>
              </a:rPr>
              <a:t>The characteristic equation is given by :</a:t>
            </a:r>
          </a:p>
          <a:p>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 1 + (-1)*K*G(s) = 0</a:t>
            </a:r>
          </a:p>
          <a:p>
            <a:r>
              <a:rPr lang="en-IN" sz="2400" dirty="0">
                <a:solidFill>
                  <a:schemeClr val="tx1"/>
                </a:solidFill>
                <a:latin typeface="SF Pro Text" panose="00000500000000000000" pitchFamily="50" charset="0"/>
                <a:ea typeface="SF Pro Text" panose="00000500000000000000" pitchFamily="50" charset="0"/>
              </a:rPr>
              <a:t>s</a:t>
            </a:r>
            <a:r>
              <a:rPr lang="en-IN" sz="2400" baseline="30000" dirty="0">
                <a:solidFill>
                  <a:schemeClr val="tx1"/>
                </a:solidFill>
                <a:latin typeface="SF Pro Text" panose="00000500000000000000" pitchFamily="50" charset="0"/>
                <a:ea typeface="SF Pro Text" panose="00000500000000000000" pitchFamily="50" charset="0"/>
              </a:rPr>
              <a:t>3</a:t>
            </a:r>
            <a:r>
              <a:rPr lang="en-IN" sz="2400" dirty="0">
                <a:solidFill>
                  <a:schemeClr val="tx1"/>
                </a:solidFill>
                <a:latin typeface="SF Pro Text" panose="00000500000000000000" pitchFamily="50" charset="0"/>
                <a:ea typeface="SF Pro Text" panose="00000500000000000000" pitchFamily="50" charset="0"/>
              </a:rPr>
              <a:t> + 0.097s</a:t>
            </a:r>
            <a:r>
              <a:rPr lang="en-IN" sz="2400" baseline="30000" dirty="0">
                <a:solidFill>
                  <a:schemeClr val="tx1"/>
                </a:solidFill>
                <a:latin typeface="SF Pro Text" panose="00000500000000000000" pitchFamily="50" charset="0"/>
                <a:ea typeface="SF Pro Text" panose="00000500000000000000" pitchFamily="50" charset="0"/>
              </a:rPr>
              <a:t>2</a:t>
            </a:r>
            <a:r>
              <a:rPr lang="en-IN" sz="2400" dirty="0">
                <a:solidFill>
                  <a:schemeClr val="tx1"/>
                </a:solidFill>
                <a:latin typeface="SF Pro Text" panose="00000500000000000000" pitchFamily="50" charset="0"/>
                <a:ea typeface="SF Pro Text" panose="00000500000000000000" pitchFamily="50" charset="0"/>
              </a:rPr>
              <a:t> +(-2.371+7.21K)s + (0.054 +0.38K) = 0</a:t>
            </a:r>
            <a:endParaRPr lang="en-IN" sz="28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r>
              <a:rPr lang="en-IN" dirty="0">
                <a:solidFill>
                  <a:schemeClr val="tx1"/>
                </a:solidFill>
                <a:latin typeface="SF Pro Text" panose="00000500000000000000" pitchFamily="50" charset="0"/>
                <a:ea typeface="SF Pro Text" panose="00000500000000000000" pitchFamily="50" charset="0"/>
              </a:rPr>
              <a:t>Using Routh-Hurwitz Criterion,</a:t>
            </a:r>
          </a:p>
          <a:p>
            <a:endParaRPr lang="en-IN" dirty="0">
              <a:solidFill>
                <a:schemeClr val="tx1"/>
              </a:solidFill>
              <a:latin typeface="SF Pro Text" panose="00000500000000000000" pitchFamily="50" charset="0"/>
              <a:ea typeface="SF Pro Text" panose="00000500000000000000" pitchFamily="50" charset="0"/>
            </a:endParaRPr>
          </a:p>
          <a:p>
            <a:endParaRPr lang="en-IN" dirty="0">
              <a:solidFill>
                <a:schemeClr val="tx1"/>
              </a:solidFill>
              <a:latin typeface="SF Pro Text" panose="00000500000000000000" pitchFamily="50" charset="0"/>
              <a:ea typeface="SF Pro Text" panose="00000500000000000000" pitchFamily="50" charset="0"/>
            </a:endParaRPr>
          </a:p>
          <a:p>
            <a:endParaRPr lang="en-IN" dirty="0">
              <a:solidFill>
                <a:schemeClr val="tx1"/>
              </a:solidFill>
              <a:latin typeface="SF Pro Text" panose="00000500000000000000" pitchFamily="50" charset="0"/>
              <a:ea typeface="SF Pro Text" panose="00000500000000000000" pitchFamily="50" charset="0"/>
            </a:endParaRPr>
          </a:p>
          <a:p>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The range of K obtained from the Routh array is K &gt; 0.889</a:t>
            </a:r>
            <a:endParaRPr lang="en-IN" sz="2400" dirty="0">
              <a:solidFill>
                <a:schemeClr val="tx1"/>
              </a:solidFill>
              <a:effectLst/>
              <a:latin typeface="Times New Roman" panose="02020603050405020304" pitchFamily="18" charset="0"/>
              <a:ea typeface="Calibri" panose="020F0502020204030204" pitchFamily="34" charset="0"/>
            </a:endParaRPr>
          </a:p>
          <a:p>
            <a:r>
              <a:rPr lang="en-IN" sz="2400" dirty="0">
                <a:solidFill>
                  <a:schemeClr val="tx1"/>
                </a:solidFill>
                <a:effectLst/>
                <a:latin typeface="SF Pro Text" panose="00000500000000000000" pitchFamily="50" charset="0"/>
                <a:ea typeface="SF Pro Text" panose="00000500000000000000" pitchFamily="50" charset="0"/>
              </a:rPr>
              <a:t>The closed loop system is marginally stable at K=0.889.</a:t>
            </a:r>
            <a:endPar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id="{E095D941-AF30-4AC0-B2CD-E87E381EBD91}"/>
              </a:ext>
            </a:extLst>
          </p:cNvPr>
          <p:cNvGraphicFramePr>
            <a:graphicFrameLocks noGrp="1"/>
          </p:cNvGraphicFramePr>
          <p:nvPr>
            <p:extLst>
              <p:ext uri="{D42A27DB-BD31-4B8C-83A1-F6EECF244321}">
                <p14:modId xmlns:p14="http://schemas.microsoft.com/office/powerpoint/2010/main" val="1879172464"/>
              </p:ext>
            </p:extLst>
          </p:nvPr>
        </p:nvGraphicFramePr>
        <p:xfrm>
          <a:off x="1369391" y="3429000"/>
          <a:ext cx="4368800" cy="1483360"/>
        </p:xfrm>
        <a:graphic>
          <a:graphicData uri="http://schemas.openxmlformats.org/drawingml/2006/table">
            <a:tbl>
              <a:tblPr firstRow="1" bandRow="1">
                <a:tableStyleId>{5C22544A-7EE6-4342-B048-85BDC9FD1C3A}</a:tableStyleId>
              </a:tblPr>
              <a:tblGrid>
                <a:gridCol w="578679">
                  <a:extLst>
                    <a:ext uri="{9D8B030D-6E8A-4147-A177-3AD203B41FA5}">
                      <a16:colId xmlns:a16="http://schemas.microsoft.com/office/drawing/2014/main" val="852327212"/>
                    </a:ext>
                  </a:extLst>
                </a:gridCol>
                <a:gridCol w="1868556">
                  <a:extLst>
                    <a:ext uri="{9D8B030D-6E8A-4147-A177-3AD203B41FA5}">
                      <a16:colId xmlns:a16="http://schemas.microsoft.com/office/drawing/2014/main" val="3804883607"/>
                    </a:ext>
                  </a:extLst>
                </a:gridCol>
                <a:gridCol w="1921565">
                  <a:extLst>
                    <a:ext uri="{9D8B030D-6E8A-4147-A177-3AD203B41FA5}">
                      <a16:colId xmlns:a16="http://schemas.microsoft.com/office/drawing/2014/main" val="813561638"/>
                    </a:ext>
                  </a:extLst>
                </a:gridCol>
              </a:tblGrid>
              <a:tr h="370840">
                <a:tc>
                  <a:txBody>
                    <a:bodyPr/>
                    <a:lstStyle/>
                    <a:p>
                      <a:r>
                        <a:rPr lang="en-IN" sz="1800" b="1" kern="1200" dirty="0">
                          <a:solidFill>
                            <a:schemeClr val="tx1"/>
                          </a:solidFill>
                          <a:effectLst/>
                          <a:latin typeface="SF Pro Text" panose="00000500000000000000" pitchFamily="50" charset="0"/>
                          <a:ea typeface="SF Pro Text" panose="00000500000000000000" pitchFamily="50" charset="0"/>
                          <a:cs typeface="+mn-cs"/>
                        </a:rPr>
                        <a:t>s</a:t>
                      </a:r>
                      <a:r>
                        <a:rPr lang="en-IN" sz="1800" b="1" kern="1200" baseline="30000" dirty="0">
                          <a:solidFill>
                            <a:schemeClr val="tx1"/>
                          </a:solidFill>
                          <a:effectLst/>
                          <a:latin typeface="SF Pro Text" panose="00000500000000000000" pitchFamily="50" charset="0"/>
                          <a:ea typeface="SF Pro Text" panose="00000500000000000000" pitchFamily="50" charset="0"/>
                          <a:cs typeface="+mn-cs"/>
                        </a:rPr>
                        <a:t>3</a:t>
                      </a:r>
                      <a:r>
                        <a:rPr lang="en-IN" sz="1800" b="1" kern="1200" dirty="0">
                          <a:solidFill>
                            <a:schemeClr val="tx1"/>
                          </a:solidFill>
                          <a:effectLst/>
                          <a:latin typeface="SF Pro Text" panose="00000500000000000000" pitchFamily="50" charset="0"/>
                          <a:ea typeface="SF Pro Text" panose="00000500000000000000" pitchFamily="50" charset="0"/>
                          <a:cs typeface="+mn-cs"/>
                        </a:rPr>
                        <a:t> </a:t>
                      </a:r>
                      <a:endParaRPr lang="en-IN" dirty="0">
                        <a:solidFill>
                          <a:schemeClr val="tx1"/>
                        </a:solidFill>
                        <a:latin typeface="SF Pro Text" panose="00000500000000000000" pitchFamily="50" charset="0"/>
                        <a:ea typeface="SF Pro Text"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latin typeface="SF Pro Text" panose="00000500000000000000" pitchFamily="50" charset="0"/>
                          <a:ea typeface="SF Pro Text" panose="00000500000000000000" pitchFamily="50"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b="0" dirty="0">
                          <a:solidFill>
                            <a:schemeClr val="tx1"/>
                          </a:solidFill>
                          <a:latin typeface="SF Pro Text" panose="00000500000000000000" pitchFamily="50" charset="0"/>
                          <a:ea typeface="SF Pro Text" panose="00000500000000000000" pitchFamily="50" charset="0"/>
                        </a:rPr>
                        <a:t>-2.371+7.21K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4694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SF Pro Text" panose="00000500000000000000" pitchFamily="50" charset="0"/>
                          <a:ea typeface="SF Pro Text" panose="00000500000000000000" pitchFamily="50" charset="0"/>
                          <a:cs typeface="+mn-cs"/>
                        </a:rPr>
                        <a:t>s</a:t>
                      </a:r>
                      <a:r>
                        <a:rPr lang="en-IN" sz="1800" b="1" kern="1200" baseline="30000" dirty="0">
                          <a:solidFill>
                            <a:schemeClr val="tx1"/>
                          </a:solidFill>
                          <a:effectLst/>
                          <a:latin typeface="SF Pro Text" panose="00000500000000000000" pitchFamily="50" charset="0"/>
                          <a:ea typeface="SF Pro Text" panose="00000500000000000000" pitchFamily="50" charset="0"/>
                          <a:cs typeface="+mn-cs"/>
                        </a:rPr>
                        <a:t>2</a:t>
                      </a:r>
                      <a:r>
                        <a:rPr lang="en-IN" sz="1800" b="1" kern="1200" dirty="0">
                          <a:solidFill>
                            <a:schemeClr val="tx1"/>
                          </a:solidFill>
                          <a:effectLst/>
                          <a:latin typeface="SF Pro Text" panose="00000500000000000000" pitchFamily="50" charset="0"/>
                          <a:ea typeface="SF Pro Text" panose="00000500000000000000" pitchFamily="50" charset="0"/>
                          <a:cs typeface="+mn-cs"/>
                        </a:rPr>
                        <a:t> </a:t>
                      </a:r>
                      <a:endParaRPr lang="en-IN" dirty="0">
                        <a:solidFill>
                          <a:schemeClr val="tx1"/>
                        </a:solidFill>
                        <a:latin typeface="SF Pro Text" panose="00000500000000000000" pitchFamily="50" charset="0"/>
                        <a:ea typeface="SF Pro Text"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latin typeface="SF Pro Text" panose="00000500000000000000" pitchFamily="50" charset="0"/>
                          <a:ea typeface="SF Pro Text" panose="00000500000000000000" pitchFamily="50" charset="0"/>
                        </a:rPr>
                        <a:t>0.097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latin typeface="SF Pro Text" panose="00000500000000000000" pitchFamily="50" charset="0"/>
                          <a:ea typeface="SF Pro Text" panose="00000500000000000000" pitchFamily="50" charset="0"/>
                        </a:rPr>
                        <a:t>0.054+0.38K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576460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SF Pro Text" panose="00000500000000000000" pitchFamily="50" charset="0"/>
                          <a:ea typeface="SF Pro Text" panose="00000500000000000000" pitchFamily="50" charset="0"/>
                          <a:cs typeface="+mn-cs"/>
                        </a:rPr>
                        <a:t>s</a:t>
                      </a:r>
                      <a:r>
                        <a:rPr lang="en-IN" sz="1800" b="1" kern="1200" baseline="30000" dirty="0">
                          <a:solidFill>
                            <a:schemeClr val="tx1"/>
                          </a:solidFill>
                          <a:effectLst/>
                          <a:latin typeface="SF Pro Text" panose="00000500000000000000" pitchFamily="50" charset="0"/>
                          <a:ea typeface="SF Pro Text" panose="00000500000000000000" pitchFamily="50" charset="0"/>
                          <a:cs typeface="+mn-cs"/>
                        </a:rPr>
                        <a:t>1</a:t>
                      </a:r>
                      <a:endParaRPr lang="en-IN" dirty="0">
                        <a:solidFill>
                          <a:schemeClr val="tx1"/>
                        </a:solidFill>
                        <a:latin typeface="SF Pro Text" panose="00000500000000000000" pitchFamily="50" charset="0"/>
                        <a:ea typeface="SF Pro Text"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latin typeface="SF Pro Text" panose="00000500000000000000" pitchFamily="50" charset="0"/>
                          <a:ea typeface="SF Pro Text" panose="00000500000000000000" pitchFamily="50" charset="0"/>
                        </a:rPr>
                        <a:t>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endParaRPr lang="en-IN" dirty="0">
                        <a:solidFill>
                          <a:schemeClr val="tx1"/>
                        </a:solidFill>
                        <a:latin typeface="SF Pro Text" panose="00000500000000000000" pitchFamily="50" charset="0"/>
                        <a:ea typeface="SF Pro Text"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50339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SF Pro Text" panose="00000500000000000000" pitchFamily="50" charset="0"/>
                          <a:ea typeface="SF Pro Text" panose="00000500000000000000" pitchFamily="50" charset="0"/>
                          <a:cs typeface="+mn-cs"/>
                        </a:rPr>
                        <a:t>s</a:t>
                      </a:r>
                      <a:r>
                        <a:rPr lang="en-IN" sz="1800" b="1" kern="1200" baseline="30000" dirty="0">
                          <a:solidFill>
                            <a:schemeClr val="tx1"/>
                          </a:solidFill>
                          <a:effectLst/>
                          <a:latin typeface="SF Pro Text" panose="00000500000000000000" pitchFamily="50" charset="0"/>
                          <a:ea typeface="SF Pro Text" panose="00000500000000000000" pitchFamily="50" charset="0"/>
                          <a:cs typeface="+mn-cs"/>
                        </a:rPr>
                        <a:t>0</a:t>
                      </a:r>
                      <a:endParaRPr lang="en-IN" dirty="0">
                        <a:solidFill>
                          <a:schemeClr val="tx1"/>
                        </a:solidFill>
                        <a:latin typeface="SF Pro Text" panose="00000500000000000000" pitchFamily="50" charset="0"/>
                        <a:ea typeface="SF Pro Text" panose="00000500000000000000"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latin typeface="SF Pro Text" panose="00000500000000000000" pitchFamily="50" charset="0"/>
                          <a:ea typeface="SF Pro Text" panose="00000500000000000000" pitchFamily="50" charset="0"/>
                        </a:rPr>
                        <a:t>0.054+0.38K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3640182"/>
                  </a:ext>
                </a:extLst>
              </a:tr>
            </a:tbl>
          </a:graphicData>
        </a:graphic>
      </p:graphicFrame>
    </p:spTree>
    <p:extLst>
      <p:ext uri="{BB962C8B-B14F-4D97-AF65-F5344CB8AC3E}">
        <p14:creationId xmlns:p14="http://schemas.microsoft.com/office/powerpoint/2010/main" val="3853089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7059-803D-B1FA-70AA-7B554198DFB5}"/>
              </a:ext>
            </a:extLst>
          </p:cNvPr>
          <p:cNvSpPr>
            <a:spLocks noGrp="1"/>
          </p:cNvSpPr>
          <p:nvPr>
            <p:ph type="ctrTitle"/>
          </p:nvPr>
        </p:nvSpPr>
        <p:spPr>
          <a:xfrm>
            <a:off x="874028" y="310291"/>
            <a:ext cx="10194007" cy="673033"/>
          </a:xfrm>
        </p:spPr>
        <p:txBody>
          <a:bodyPr>
            <a:normAutofit/>
          </a:bodyPr>
          <a:lstStyle/>
          <a:p>
            <a:r>
              <a:rPr lang="en-IN" sz="2700" dirty="0">
                <a:latin typeface="SF Pro Text" panose="00000500000000000000" pitchFamily="50" charset="0"/>
                <a:ea typeface="SF Pro Text" panose="00000500000000000000" pitchFamily="50" charset="0"/>
              </a:rPr>
              <a:t>Step response                                 Pole zero map (</a:t>
            </a:r>
            <a:r>
              <a:rPr lang="en-IN" sz="2700" b="1" dirty="0">
                <a:latin typeface="SF Pro Text" panose="00000500000000000000" pitchFamily="50" charset="0"/>
                <a:ea typeface="SF Pro Text" panose="00000500000000000000" pitchFamily="50" charset="0"/>
              </a:rPr>
              <a:t>for K=0.889</a:t>
            </a:r>
            <a:r>
              <a:rPr lang="en-IN" sz="2800" dirty="0">
                <a:latin typeface="SF Pro Text" panose="00000500000000000000" pitchFamily="50" charset="0"/>
                <a:ea typeface="SF Pro Text" panose="00000500000000000000" pitchFamily="50" charset="0"/>
              </a:rPr>
              <a:t>)</a:t>
            </a:r>
            <a:endParaRPr lang="en-IN" sz="3200" dirty="0">
              <a:latin typeface="SF Pro Text" panose="00000500000000000000" pitchFamily="50" charset="0"/>
              <a:ea typeface="SF Pro Text" panose="00000500000000000000" pitchFamily="50" charset="0"/>
            </a:endParaRPr>
          </a:p>
        </p:txBody>
      </p:sp>
      <p:sp>
        <p:nvSpPr>
          <p:cNvPr id="3" name="Subtitle 2">
            <a:extLst>
              <a:ext uri="{FF2B5EF4-FFF2-40B4-BE49-F238E27FC236}">
                <a16:creationId xmlns:a16="http://schemas.microsoft.com/office/drawing/2014/main" id="{92403CA6-8B89-E9AA-2D5C-0CCC45A16D84}"/>
              </a:ext>
            </a:extLst>
          </p:cNvPr>
          <p:cNvSpPr>
            <a:spLocks noGrp="1"/>
          </p:cNvSpPr>
          <p:nvPr>
            <p:ph type="subTitle" idx="1"/>
          </p:nvPr>
        </p:nvSpPr>
        <p:spPr>
          <a:xfrm>
            <a:off x="874028" y="1319842"/>
            <a:ext cx="9806164" cy="5371104"/>
          </a:xfrm>
        </p:spPr>
        <p:txBody>
          <a:bodyPr>
            <a:normAutofit fontScale="92500"/>
          </a:bodyPr>
          <a:lstStyle/>
          <a:p>
            <a:endParaRPr lang="en-IN" dirty="0"/>
          </a:p>
          <a:p>
            <a:endParaRPr lang="en-IN" dirty="0"/>
          </a:p>
          <a:p>
            <a:endParaRPr lang="en-IN" dirty="0"/>
          </a:p>
          <a:p>
            <a:endParaRPr lang="en-IN" dirty="0"/>
          </a:p>
          <a:p>
            <a:endParaRPr lang="en-IN" dirty="0"/>
          </a:p>
          <a:p>
            <a:endParaRPr lang="en-IN" dirty="0"/>
          </a:p>
          <a:p>
            <a:endParaRPr lang="en-IN" dirty="0"/>
          </a:p>
          <a:p>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Conjugate poles are present on the </a:t>
            </a:r>
            <a:r>
              <a:rPr lang="en-IN" sz="2400" dirty="0" err="1">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jw</a:t>
            </a: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 axis, indicating marginal stability. </a:t>
            </a:r>
          </a:p>
          <a:p>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Thus the value of K at which the output starts oscillating is K=0.889.</a:t>
            </a:r>
          </a:p>
          <a:p>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Frequency of oscillations: </a:t>
            </a:r>
            <a:r>
              <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2.01</a:t>
            </a: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 rad/s</a:t>
            </a:r>
          </a:p>
          <a:p>
            <a:endParaRPr lang="en-IN" dirty="0"/>
          </a:p>
        </p:txBody>
      </p:sp>
      <p:pic>
        <p:nvPicPr>
          <p:cNvPr id="5" name="Picture 4">
            <a:extLst>
              <a:ext uri="{FF2B5EF4-FFF2-40B4-BE49-F238E27FC236}">
                <a16:creationId xmlns:a16="http://schemas.microsoft.com/office/drawing/2014/main" id="{5AD2CC74-5D31-B523-C066-6A7B0359C806}"/>
              </a:ext>
            </a:extLst>
          </p:cNvPr>
          <p:cNvPicPr>
            <a:picLocks noChangeAspect="1"/>
          </p:cNvPicPr>
          <p:nvPr/>
        </p:nvPicPr>
        <p:blipFill>
          <a:blip r:embed="rId2"/>
          <a:stretch>
            <a:fillRect/>
          </a:stretch>
        </p:blipFill>
        <p:spPr>
          <a:xfrm>
            <a:off x="6096000" y="1142351"/>
            <a:ext cx="5085003" cy="3398808"/>
          </a:xfrm>
          <a:prstGeom prst="rect">
            <a:avLst/>
          </a:prstGeom>
        </p:spPr>
      </p:pic>
      <p:pic>
        <p:nvPicPr>
          <p:cNvPr id="6" name="Picture 5">
            <a:extLst>
              <a:ext uri="{FF2B5EF4-FFF2-40B4-BE49-F238E27FC236}">
                <a16:creationId xmlns:a16="http://schemas.microsoft.com/office/drawing/2014/main" id="{F03EF318-5A9A-47BA-8FEC-059D0EA71A57}"/>
              </a:ext>
            </a:extLst>
          </p:cNvPr>
          <p:cNvPicPr>
            <a:picLocks noChangeAspect="1"/>
          </p:cNvPicPr>
          <p:nvPr/>
        </p:nvPicPr>
        <p:blipFill>
          <a:blip r:embed="rId3"/>
          <a:stretch>
            <a:fillRect/>
          </a:stretch>
        </p:blipFill>
        <p:spPr>
          <a:xfrm>
            <a:off x="733822" y="1125786"/>
            <a:ext cx="5237209" cy="2529600"/>
          </a:xfrm>
          <a:prstGeom prst="rect">
            <a:avLst/>
          </a:prstGeom>
        </p:spPr>
      </p:pic>
    </p:spTree>
    <p:extLst>
      <p:ext uri="{BB962C8B-B14F-4D97-AF65-F5344CB8AC3E}">
        <p14:creationId xmlns:p14="http://schemas.microsoft.com/office/powerpoint/2010/main" val="2155211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7059-803D-B1FA-70AA-7B554198DFB5}"/>
              </a:ext>
            </a:extLst>
          </p:cNvPr>
          <p:cNvSpPr>
            <a:spLocks noGrp="1"/>
          </p:cNvSpPr>
          <p:nvPr>
            <p:ph type="ctrTitle"/>
          </p:nvPr>
        </p:nvSpPr>
        <p:spPr>
          <a:xfrm>
            <a:off x="1169106" y="646809"/>
            <a:ext cx="10194007" cy="673033"/>
          </a:xfrm>
        </p:spPr>
        <p:txBody>
          <a:bodyPr>
            <a:noAutofit/>
          </a:bodyPr>
          <a:lstStyle/>
          <a:p>
            <a:pPr marL="6350" indent="-6350">
              <a:lnSpc>
                <a:spcPct val="108000"/>
              </a:lnSpc>
              <a:spcAft>
                <a:spcPts val="570"/>
              </a:spcAft>
            </a:pPr>
            <a:r>
              <a:rPr lang="en-IN" sz="2800" b="1" kern="0" dirty="0">
                <a:effectLst/>
                <a:latin typeface="SF Pro Text" panose="00000500000000000000" pitchFamily="50" charset="0"/>
                <a:ea typeface="SF Pro Text" panose="00000500000000000000" pitchFamily="50" charset="0"/>
              </a:rPr>
              <a:t>Differences In System Behaviour From Open Loop To Closed Loop </a:t>
            </a:r>
          </a:p>
        </p:txBody>
      </p:sp>
      <p:sp>
        <p:nvSpPr>
          <p:cNvPr id="3" name="Subtitle 2">
            <a:extLst>
              <a:ext uri="{FF2B5EF4-FFF2-40B4-BE49-F238E27FC236}">
                <a16:creationId xmlns:a16="http://schemas.microsoft.com/office/drawing/2014/main" id="{92403CA6-8B89-E9AA-2D5C-0CCC45A16D84}"/>
              </a:ext>
            </a:extLst>
          </p:cNvPr>
          <p:cNvSpPr>
            <a:spLocks noGrp="1"/>
          </p:cNvSpPr>
          <p:nvPr>
            <p:ph type="subTitle" idx="1"/>
          </p:nvPr>
        </p:nvSpPr>
        <p:spPr>
          <a:xfrm>
            <a:off x="1261872" y="1319842"/>
            <a:ext cx="9418320" cy="5371104"/>
          </a:xfrm>
        </p:spPr>
        <p:txBody>
          <a:bodyPr>
            <a:normAutofit/>
          </a:bodyPr>
          <a:lstStyle/>
          <a:p>
            <a:pPr algn="just"/>
            <a:endParaRPr lang="en-IN" sz="2800" dirty="0">
              <a:solidFill>
                <a:schemeClr val="tx1"/>
              </a:solidFill>
              <a:effectLst/>
              <a:latin typeface="Times New Roman" panose="02020603050405020304" pitchFamily="18" charset="0"/>
              <a:ea typeface="Times New Roman" panose="02020603050405020304" pitchFamily="18" charset="0"/>
            </a:endParaRPr>
          </a:p>
          <a:p>
            <a:pPr algn="just"/>
            <a:r>
              <a:rPr lang="en-IN" sz="2400" dirty="0">
                <a:solidFill>
                  <a:schemeClr val="tx1"/>
                </a:solidFill>
                <a:effectLst/>
                <a:latin typeface="SF Pro Text" panose="00000500000000000000" pitchFamily="50" charset="0"/>
                <a:ea typeface="SF Pro Text" panose="00000500000000000000" pitchFamily="50" charset="0"/>
              </a:rPr>
              <a:t>The open loop system is unstable. On addition of a unity feedback path, and an inverter cascaded to the gain block K, the system becomes stable for K&gt;0.889. </a:t>
            </a:r>
          </a:p>
          <a:p>
            <a:pPr algn="just"/>
            <a:r>
              <a:rPr lang="en-IN" sz="2400" dirty="0">
                <a:solidFill>
                  <a:schemeClr val="tx1"/>
                </a:solidFill>
                <a:latin typeface="SF Pro Text" panose="00000500000000000000" pitchFamily="50" charset="0"/>
                <a:ea typeface="SF Pro Text" panose="00000500000000000000" pitchFamily="50" charset="0"/>
              </a:rPr>
              <a:t>The unit step response of the open loop system is unbounded.</a:t>
            </a:r>
          </a:p>
          <a:p>
            <a:pPr algn="just"/>
            <a:r>
              <a:rPr lang="en-IN" sz="2400" dirty="0">
                <a:solidFill>
                  <a:schemeClr val="tx1"/>
                </a:solidFill>
                <a:latin typeface="SF Pro Text" panose="00000500000000000000" pitchFamily="50" charset="0"/>
                <a:ea typeface="SF Pro Text" panose="00000500000000000000" pitchFamily="50" charset="0"/>
              </a:rPr>
              <a:t>The unit step response of the closed loop system (with appropriate gain K) is bounded.</a:t>
            </a:r>
          </a:p>
          <a:p>
            <a:endParaRPr lang="en-IN" sz="2400" dirty="0"/>
          </a:p>
          <a:p>
            <a:pPr algn="just"/>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72537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9004CAB-6557-77DA-CA5B-D1B9C52D8729}"/>
              </a:ext>
            </a:extLst>
          </p:cNvPr>
          <p:cNvSpPr>
            <a:spLocks noGrp="1"/>
          </p:cNvSpPr>
          <p:nvPr>
            <p:ph type="subTitle" idx="1"/>
          </p:nvPr>
        </p:nvSpPr>
        <p:spPr>
          <a:xfrm>
            <a:off x="1261872" y="543464"/>
            <a:ext cx="9418320" cy="5948776"/>
          </a:xfrm>
        </p:spPr>
        <p:txBody>
          <a:bodyPr/>
          <a:lstStyle/>
          <a:p>
            <a:r>
              <a:rPr lang="en-IN" sz="3200" b="1" dirty="0">
                <a:solidFill>
                  <a:schemeClr val="tx1"/>
                </a:solidFill>
                <a:latin typeface="SF Pro Text" panose="00000500000000000000" pitchFamily="50" charset="0"/>
                <a:ea typeface="SF Pro Text" panose="00000500000000000000" pitchFamily="50" charset="0"/>
              </a:rPr>
              <a:t>Aim of the project</a:t>
            </a:r>
          </a:p>
          <a:p>
            <a:endParaRPr lang="en-IN" b="1" dirty="0">
              <a:latin typeface="SF Pro Text" panose="00000500000000000000" pitchFamily="50" charset="0"/>
              <a:ea typeface="SF Pro Text" panose="00000500000000000000" pitchFamily="50" charset="0"/>
            </a:endParaRPr>
          </a:p>
          <a:p>
            <a:pPr algn="just"/>
            <a:r>
              <a:rPr lang="en-IN" sz="2800" dirty="0">
                <a:solidFill>
                  <a:schemeClr val="tx1"/>
                </a:solidFill>
                <a:latin typeface="SF Pro Text" panose="00000500000000000000" pitchFamily="50" charset="0"/>
                <a:ea typeface="SF Pro Text" panose="00000500000000000000" pitchFamily="50" charset="0"/>
              </a:rPr>
              <a:t>To</a:t>
            </a:r>
            <a:r>
              <a:rPr lang="en-IN" sz="2800" dirty="0">
                <a:solidFill>
                  <a:schemeClr val="tx1"/>
                </a:solidFill>
                <a:effectLst/>
                <a:latin typeface="SF Pro Text" panose="00000500000000000000" pitchFamily="50" charset="0"/>
                <a:ea typeface="SF Pro Text" panose="00000500000000000000" pitchFamily="50" charset="0"/>
              </a:rPr>
              <a:t> design a PID controller system to control the relationship between thrust angle and nozzle angle.</a:t>
            </a:r>
          </a:p>
          <a:p>
            <a:pPr algn="just"/>
            <a:r>
              <a:rPr lang="en-IN" sz="2800" dirty="0">
                <a:solidFill>
                  <a:schemeClr val="tx1"/>
                </a:solidFill>
                <a:effectLst/>
                <a:latin typeface="SF Pro Text" panose="00000500000000000000" pitchFamily="50" charset="0"/>
                <a:ea typeface="SF Pro Text" panose="00000500000000000000" pitchFamily="50" charset="0"/>
              </a:rPr>
              <a:t>The aim of missile control system which is being designed is to protect the relationship between nozzle angle and thrust angle on ballistic missiles. </a:t>
            </a:r>
            <a:endParaRPr lang="en-IN" sz="2800" dirty="0">
              <a:solidFill>
                <a:schemeClr val="tx1"/>
              </a:solidFill>
              <a:latin typeface="SF Pro Text" panose="00000500000000000000" pitchFamily="50" charset="0"/>
              <a:ea typeface="SF Pro Text" panose="00000500000000000000" pitchFamily="50" charset="0"/>
            </a:endParaRPr>
          </a:p>
        </p:txBody>
      </p:sp>
    </p:spTree>
    <p:extLst>
      <p:ext uri="{BB962C8B-B14F-4D97-AF65-F5344CB8AC3E}">
        <p14:creationId xmlns:p14="http://schemas.microsoft.com/office/powerpoint/2010/main" val="718609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307E1-37DF-EEF2-62DC-BA6EE8D53C74}"/>
              </a:ext>
            </a:extLst>
          </p:cNvPr>
          <p:cNvSpPr>
            <a:spLocks noGrp="1"/>
          </p:cNvSpPr>
          <p:nvPr>
            <p:ph type="ctrTitle"/>
          </p:nvPr>
        </p:nvSpPr>
        <p:spPr>
          <a:xfrm>
            <a:off x="1261872" y="365760"/>
            <a:ext cx="9418320" cy="686663"/>
          </a:xfrm>
        </p:spPr>
        <p:txBody>
          <a:bodyPr>
            <a:normAutofit/>
          </a:bodyPr>
          <a:lstStyle/>
          <a:p>
            <a:r>
              <a:rPr lang="en-IN" sz="3200" b="1" dirty="0">
                <a:latin typeface="SF Pro Text" panose="00000500000000000000" pitchFamily="50" charset="0"/>
                <a:ea typeface="SF Pro Text" panose="00000500000000000000" pitchFamily="50" charset="0"/>
              </a:rPr>
              <a:t>Root Locus</a:t>
            </a:r>
          </a:p>
        </p:txBody>
      </p:sp>
      <p:sp>
        <p:nvSpPr>
          <p:cNvPr id="3" name="Subtitle 2">
            <a:extLst>
              <a:ext uri="{FF2B5EF4-FFF2-40B4-BE49-F238E27FC236}">
                <a16:creationId xmlns:a16="http://schemas.microsoft.com/office/drawing/2014/main" id="{ADB551FE-9C36-C416-3906-28F3B91A6B66}"/>
              </a:ext>
            </a:extLst>
          </p:cNvPr>
          <p:cNvSpPr>
            <a:spLocks noGrp="1"/>
          </p:cNvSpPr>
          <p:nvPr>
            <p:ph type="subTitle" idx="1"/>
          </p:nvPr>
        </p:nvSpPr>
        <p:spPr>
          <a:xfrm>
            <a:off x="1261872" y="1173191"/>
            <a:ext cx="9418320" cy="5319049"/>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9C2CA645-F411-7354-BC3B-570CB168CED3}"/>
              </a:ext>
            </a:extLst>
          </p:cNvPr>
          <p:cNvPicPr>
            <a:picLocks noChangeAspect="1"/>
          </p:cNvPicPr>
          <p:nvPr/>
        </p:nvPicPr>
        <p:blipFill>
          <a:blip r:embed="rId2"/>
          <a:stretch>
            <a:fillRect/>
          </a:stretch>
        </p:blipFill>
        <p:spPr>
          <a:xfrm>
            <a:off x="1261872" y="1173191"/>
            <a:ext cx="5688484" cy="3160270"/>
          </a:xfrm>
          <a:prstGeom prst="rect">
            <a:avLst/>
          </a:prstGeom>
        </p:spPr>
      </p:pic>
      <p:pic>
        <p:nvPicPr>
          <p:cNvPr id="5" name="Picture 4">
            <a:extLst>
              <a:ext uri="{FF2B5EF4-FFF2-40B4-BE49-F238E27FC236}">
                <a16:creationId xmlns:a16="http://schemas.microsoft.com/office/drawing/2014/main" id="{D9243F3B-950E-4925-96A8-84E42B0D90BA}"/>
              </a:ext>
            </a:extLst>
          </p:cNvPr>
          <p:cNvPicPr>
            <a:picLocks noChangeAspect="1"/>
          </p:cNvPicPr>
          <p:nvPr/>
        </p:nvPicPr>
        <p:blipFill rotWithShape="1">
          <a:blip r:embed="rId3"/>
          <a:srcRect l="33264" r="26469" b="33481"/>
          <a:stretch/>
        </p:blipFill>
        <p:spPr>
          <a:xfrm>
            <a:off x="7244890" y="1173191"/>
            <a:ext cx="3582135" cy="3174100"/>
          </a:xfrm>
          <a:prstGeom prst="rect">
            <a:avLst/>
          </a:prstGeom>
        </p:spPr>
      </p:pic>
      <p:sp>
        <p:nvSpPr>
          <p:cNvPr id="6" name="Rectangle 5">
            <a:extLst>
              <a:ext uri="{FF2B5EF4-FFF2-40B4-BE49-F238E27FC236}">
                <a16:creationId xmlns:a16="http://schemas.microsoft.com/office/drawing/2014/main" id="{27FF85D7-ECC9-4AFD-A0C2-7BAF74458AAA}"/>
              </a:ext>
            </a:extLst>
          </p:cNvPr>
          <p:cNvSpPr/>
          <p:nvPr/>
        </p:nvSpPr>
        <p:spPr>
          <a:xfrm>
            <a:off x="1114111" y="4530647"/>
            <a:ext cx="9963778" cy="2308324"/>
          </a:xfrm>
          <a:prstGeom prst="rect">
            <a:avLst/>
          </a:prstGeom>
        </p:spPr>
        <p:txBody>
          <a:bodyPr wrap="square">
            <a:spAutoFit/>
          </a:bodyPr>
          <a:lstStyle/>
          <a:p>
            <a:pPr algn="just"/>
            <a:r>
              <a:rPr lang="en-IN" sz="2400" dirty="0">
                <a:latin typeface="SF Pro Text" panose="00000500000000000000" pitchFamily="50" charset="0"/>
                <a:ea typeface="SF Pro Text" panose="00000500000000000000" pitchFamily="50" charset="0"/>
              </a:rPr>
              <a:t>From the graph we can infer that, at the point of crossover of the root locus with the </a:t>
            </a:r>
            <a:r>
              <a:rPr lang="en-IN" sz="2400" dirty="0" err="1">
                <a:latin typeface="SF Pro Text" panose="00000500000000000000" pitchFamily="50" charset="0"/>
                <a:ea typeface="SF Pro Text" panose="00000500000000000000" pitchFamily="50" charset="0"/>
              </a:rPr>
              <a:t>jw</a:t>
            </a:r>
            <a:r>
              <a:rPr lang="en-IN" sz="2400" dirty="0">
                <a:latin typeface="SF Pro Text" panose="00000500000000000000" pitchFamily="50" charset="0"/>
                <a:ea typeface="SF Pro Text" panose="00000500000000000000" pitchFamily="50" charset="0"/>
              </a:rPr>
              <a:t> axis, the gain is 0.868. Frequency of oscillations is 1.97 rad/s.</a:t>
            </a:r>
          </a:p>
          <a:p>
            <a:endParaRPr lang="en-IN" sz="2400" dirty="0">
              <a:latin typeface="SF Pro Text" panose="00000500000000000000" pitchFamily="50" charset="0"/>
              <a:ea typeface="SF Pro Text" panose="00000500000000000000" pitchFamily="50" charset="0"/>
            </a:endParaRPr>
          </a:p>
          <a:p>
            <a:r>
              <a:rPr lang="en-IN" sz="2400" dirty="0">
                <a:latin typeface="SF Pro Text" panose="00000500000000000000" pitchFamily="50" charset="0"/>
                <a:ea typeface="SF Pro Text" panose="00000500000000000000" pitchFamily="50" charset="0"/>
              </a:rPr>
              <a:t>Which is almost the same as the analytical values (K=0.889 and 2.01 rad/s)</a:t>
            </a:r>
          </a:p>
        </p:txBody>
      </p:sp>
    </p:spTree>
    <p:extLst>
      <p:ext uri="{BB962C8B-B14F-4D97-AF65-F5344CB8AC3E}">
        <p14:creationId xmlns:p14="http://schemas.microsoft.com/office/powerpoint/2010/main" val="2071770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71FB-E832-95AC-FC0B-5849FA86C808}"/>
              </a:ext>
            </a:extLst>
          </p:cNvPr>
          <p:cNvSpPr>
            <a:spLocks noGrp="1"/>
          </p:cNvSpPr>
          <p:nvPr>
            <p:ph type="ctrTitle"/>
          </p:nvPr>
        </p:nvSpPr>
        <p:spPr>
          <a:xfrm>
            <a:off x="1261872" y="655608"/>
            <a:ext cx="9418320" cy="681486"/>
          </a:xfrm>
        </p:spPr>
        <p:txBody>
          <a:bodyPr>
            <a:normAutofit fontScale="90000"/>
          </a:bodyPr>
          <a:lstStyle/>
          <a:p>
            <a:pPr>
              <a:lnSpc>
                <a:spcPct val="107000"/>
              </a:lnSpc>
              <a:spcAft>
                <a:spcPts val="800"/>
              </a:spcAft>
            </a:pP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4000" b="1" dirty="0">
                <a:solidFill>
                  <a:schemeClr val="tx1"/>
                </a:solidFill>
                <a:latin typeface="SF Pro Text" panose="00000500000000000000" pitchFamily="50" charset="0"/>
                <a:ea typeface="SF Pro Text" panose="00000500000000000000" pitchFamily="50" charset="0"/>
              </a:rPr>
              <a:t>Bode Plot (K=2)</a:t>
            </a:r>
            <a:br>
              <a:rPr lang="en-IN" sz="1000" b="1" dirty="0">
                <a:solidFill>
                  <a:schemeClr val="tx1"/>
                </a:solidFill>
                <a:latin typeface="SF Pro Text" panose="00000500000000000000" pitchFamily="50" charset="0"/>
                <a:ea typeface="SF Pro Text" panose="00000500000000000000" pitchFamily="50" charset="0"/>
              </a:rPr>
            </a:br>
            <a:endParaRPr lang="en-IN" sz="3200" b="1" dirty="0">
              <a:latin typeface="SF Pro Text" panose="00000500000000000000" pitchFamily="50" charset="0"/>
              <a:ea typeface="SF Pro Text" panose="00000500000000000000" pitchFamily="50" charset="0"/>
            </a:endParaRPr>
          </a:p>
        </p:txBody>
      </p:sp>
      <p:sp>
        <p:nvSpPr>
          <p:cNvPr id="3" name="Subtitle 2">
            <a:extLst>
              <a:ext uri="{FF2B5EF4-FFF2-40B4-BE49-F238E27FC236}">
                <a16:creationId xmlns:a16="http://schemas.microsoft.com/office/drawing/2014/main" id="{AFD5865B-AE50-1A48-E7A8-22E1D3832D34}"/>
              </a:ext>
            </a:extLst>
          </p:cNvPr>
          <p:cNvSpPr>
            <a:spLocks noGrp="1"/>
          </p:cNvSpPr>
          <p:nvPr>
            <p:ph type="subTitle" idx="1"/>
          </p:nvPr>
        </p:nvSpPr>
        <p:spPr>
          <a:xfrm>
            <a:off x="1095555" y="1337094"/>
            <a:ext cx="9584637" cy="5155146"/>
          </a:xfrm>
        </p:spPr>
        <p:txBody>
          <a:bodyPr/>
          <a:lstStyle/>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r>
              <a:rPr lang="en-IN" dirty="0">
                <a:solidFill>
                  <a:schemeClr val="tx1"/>
                </a:solidFill>
                <a:latin typeface="SF Pro Text" panose="00000500000000000000" pitchFamily="50" charset="0"/>
                <a:ea typeface="SF Pro Text" panose="00000500000000000000" pitchFamily="50" charset="0"/>
              </a:rPr>
              <a:t>Gain Margin= -7.05 dB, Phase Margin= 0.41 degrees</a:t>
            </a:r>
          </a:p>
          <a:p>
            <a:r>
              <a:rPr lang="en-IN" dirty="0">
                <a:solidFill>
                  <a:schemeClr val="tx1"/>
                </a:solidFill>
                <a:latin typeface="SF Pro Text" panose="00000500000000000000" pitchFamily="50" charset="0"/>
                <a:ea typeface="SF Pro Text" panose="00000500000000000000" pitchFamily="50" charset="0"/>
              </a:rPr>
              <a:t>As we can see phase margin is positive. H</a:t>
            </a:r>
            <a:r>
              <a:rPr lang="en-IN" sz="2400" dirty="0">
                <a:solidFill>
                  <a:schemeClr val="tx1"/>
                </a:solidFill>
                <a:effectLst/>
                <a:latin typeface="SF Pro Text" panose="00000500000000000000" pitchFamily="50" charset="0"/>
                <a:ea typeface="SF Pro Text" panose="00000500000000000000" pitchFamily="50" charset="0"/>
              </a:rPr>
              <a:t>ence we can infer the system is closed loop stable. </a:t>
            </a:r>
            <a:endParaRPr lang="en-IN" sz="2400" dirty="0">
              <a:solidFill>
                <a:schemeClr val="tx1"/>
              </a:solidFill>
              <a:latin typeface="SF Pro Text" panose="00000500000000000000" pitchFamily="50" charset="0"/>
              <a:ea typeface="SF Pro Text" panose="00000500000000000000" pitchFamily="50" charset="0"/>
            </a:endParaRPr>
          </a:p>
          <a:p>
            <a:endParaRPr lang="en-IN" sz="2400" dirty="0">
              <a:solidFill>
                <a:schemeClr val="tx1"/>
              </a:solidFill>
              <a:effectLst/>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B0AB2929-C7E4-3F69-BCAF-D7979AB93AF4}"/>
              </a:ext>
            </a:extLst>
          </p:cNvPr>
          <p:cNvPicPr>
            <a:picLocks noChangeAspect="1"/>
          </p:cNvPicPr>
          <p:nvPr/>
        </p:nvPicPr>
        <p:blipFill>
          <a:blip r:embed="rId2"/>
          <a:stretch>
            <a:fillRect/>
          </a:stretch>
        </p:blipFill>
        <p:spPr>
          <a:xfrm>
            <a:off x="1361776" y="965545"/>
            <a:ext cx="8808794" cy="3911255"/>
          </a:xfrm>
          <a:prstGeom prst="rect">
            <a:avLst/>
          </a:prstGeom>
        </p:spPr>
      </p:pic>
    </p:spTree>
    <p:extLst>
      <p:ext uri="{BB962C8B-B14F-4D97-AF65-F5344CB8AC3E}">
        <p14:creationId xmlns:p14="http://schemas.microsoft.com/office/powerpoint/2010/main" val="2163280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56DD80-54DE-675C-8159-1D3389766E63}"/>
              </a:ext>
            </a:extLst>
          </p:cNvPr>
          <p:cNvSpPr>
            <a:spLocks noGrp="1"/>
          </p:cNvSpPr>
          <p:nvPr>
            <p:ph type="subTitle" idx="1"/>
          </p:nvPr>
        </p:nvSpPr>
        <p:spPr>
          <a:xfrm>
            <a:off x="1261872" y="422694"/>
            <a:ext cx="9418320" cy="6069546"/>
          </a:xfrm>
        </p:spPr>
        <p:txBody>
          <a:bodyPr/>
          <a:lstStyle/>
          <a:p>
            <a:r>
              <a:rPr lang="en-IN" sz="2400" b="1" dirty="0">
                <a:solidFill>
                  <a:schemeClr val="tx1"/>
                </a:solidFill>
                <a:latin typeface="SF Pro Text" panose="00000500000000000000" pitchFamily="50" charset="0"/>
                <a:ea typeface="SF Pro Text" panose="00000500000000000000" pitchFamily="50" charset="0"/>
              </a:rPr>
              <a:t>Pole zero map for K=2</a:t>
            </a: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r>
              <a:rPr lang="en-IN" sz="2400" dirty="0">
                <a:solidFill>
                  <a:schemeClr val="tx1"/>
                </a:solidFill>
                <a:effectLst/>
                <a:latin typeface="SF Pro Text" panose="00000500000000000000" pitchFamily="50" charset="0"/>
                <a:ea typeface="SF Pro Text" panose="00000500000000000000" pitchFamily="50" charset="0"/>
              </a:rPr>
              <a:t>The pole zero map of closed loop system supports the inference obtained from bode plot.</a:t>
            </a:r>
          </a:p>
          <a:p>
            <a:r>
              <a:rPr lang="en-IN" sz="2400" dirty="0">
                <a:solidFill>
                  <a:schemeClr val="tx1"/>
                </a:solidFill>
                <a:latin typeface="SF Pro Text" panose="00000500000000000000" pitchFamily="50" charset="0"/>
                <a:ea typeface="SF Pro Text" panose="00000500000000000000" pitchFamily="50" charset="0"/>
              </a:rPr>
              <a:t>We note that the phase margin is very close to zero, hence the system is not very robust.</a:t>
            </a:r>
          </a:p>
        </p:txBody>
      </p:sp>
      <p:pic>
        <p:nvPicPr>
          <p:cNvPr id="4" name="Picture 3">
            <a:extLst>
              <a:ext uri="{FF2B5EF4-FFF2-40B4-BE49-F238E27FC236}">
                <a16:creationId xmlns:a16="http://schemas.microsoft.com/office/drawing/2014/main" id="{BB50C379-DDAA-C5A7-B29B-1D9B9FF5E177}"/>
              </a:ext>
            </a:extLst>
          </p:cNvPr>
          <p:cNvPicPr>
            <a:picLocks noChangeAspect="1"/>
          </p:cNvPicPr>
          <p:nvPr/>
        </p:nvPicPr>
        <p:blipFill>
          <a:blip r:embed="rId2"/>
          <a:stretch>
            <a:fillRect/>
          </a:stretch>
        </p:blipFill>
        <p:spPr>
          <a:xfrm>
            <a:off x="1354637" y="917143"/>
            <a:ext cx="5072889" cy="3284796"/>
          </a:xfrm>
          <a:prstGeom prst="rect">
            <a:avLst/>
          </a:prstGeom>
        </p:spPr>
      </p:pic>
    </p:spTree>
    <p:extLst>
      <p:ext uri="{BB962C8B-B14F-4D97-AF65-F5344CB8AC3E}">
        <p14:creationId xmlns:p14="http://schemas.microsoft.com/office/powerpoint/2010/main" val="896661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BA9A8B-0375-D4EE-9B68-E239CD85BAFB}"/>
              </a:ext>
            </a:extLst>
          </p:cNvPr>
          <p:cNvSpPr>
            <a:spLocks noGrp="1"/>
          </p:cNvSpPr>
          <p:nvPr>
            <p:ph type="subTitle" idx="1"/>
          </p:nvPr>
        </p:nvSpPr>
        <p:spPr>
          <a:xfrm>
            <a:off x="1261872" y="362309"/>
            <a:ext cx="9418320" cy="6129931"/>
          </a:xfrm>
        </p:spPr>
        <p:txBody>
          <a:bodyPr/>
          <a:lstStyle/>
          <a:p>
            <a:r>
              <a:rPr lang="en-IN" sz="2400" dirty="0">
                <a:solidFill>
                  <a:schemeClr val="tx1"/>
                </a:solidFill>
                <a:latin typeface="SF Pro Text" panose="00000500000000000000" pitchFamily="50" charset="0"/>
                <a:ea typeface="SF Pro Text" panose="00000500000000000000" pitchFamily="50" charset="0"/>
              </a:rPr>
              <a:t>For </a:t>
            </a:r>
            <a:r>
              <a:rPr lang="en-IN" sz="2400" dirty="0">
                <a:solidFill>
                  <a:schemeClr val="tx1"/>
                </a:solidFill>
                <a:effectLst/>
                <a:latin typeface="SF Pro Text" panose="00000500000000000000" pitchFamily="50" charset="0"/>
                <a:ea typeface="SF Pro Text" panose="00000500000000000000" pitchFamily="50" charset="0"/>
              </a:rPr>
              <a:t> K=0.889, (Value of K for marginal stability)</a:t>
            </a:r>
          </a:p>
          <a:p>
            <a:r>
              <a:rPr lang="en-IN" sz="2400" dirty="0">
                <a:solidFill>
                  <a:schemeClr val="tx1"/>
                </a:solidFill>
                <a:latin typeface="SF Pro Text" panose="00000500000000000000" pitchFamily="50" charset="0"/>
                <a:ea typeface="SF Pro Text" panose="00000500000000000000" pitchFamily="50" charset="0"/>
              </a:rPr>
              <a:t>Bode plot</a:t>
            </a:r>
          </a:p>
          <a:p>
            <a:endParaRPr lang="en-IN" sz="2400" dirty="0">
              <a:solidFill>
                <a:schemeClr val="tx1"/>
              </a:solidFill>
            </a:endParaRPr>
          </a:p>
          <a:p>
            <a:endParaRPr lang="en-IN" sz="2400" dirty="0">
              <a:solidFill>
                <a:schemeClr val="tx1"/>
              </a:solidFill>
            </a:endParaRPr>
          </a:p>
          <a:p>
            <a:endParaRPr lang="en-IN" sz="2400" dirty="0">
              <a:solidFill>
                <a:schemeClr val="tx1"/>
              </a:solidFill>
            </a:endParaRPr>
          </a:p>
          <a:p>
            <a:endParaRPr lang="en-IN" sz="2400" dirty="0">
              <a:solidFill>
                <a:schemeClr val="tx1"/>
              </a:solidFill>
            </a:endParaRPr>
          </a:p>
          <a:p>
            <a:endParaRPr lang="en-IN" sz="2400" dirty="0">
              <a:solidFill>
                <a:schemeClr val="tx1"/>
              </a:solidFill>
            </a:endParaRPr>
          </a:p>
          <a:p>
            <a:endParaRPr lang="en-IN" sz="2400" dirty="0">
              <a:solidFill>
                <a:schemeClr val="tx1"/>
              </a:solidFill>
            </a:endParaRPr>
          </a:p>
          <a:p>
            <a:endParaRPr lang="en-IN" sz="2400" dirty="0">
              <a:solidFill>
                <a:schemeClr val="tx1"/>
              </a:solidFill>
            </a:endParaRPr>
          </a:p>
          <a:p>
            <a:r>
              <a:rPr lang="en-IN" sz="2400" dirty="0">
                <a:solidFill>
                  <a:schemeClr val="tx1"/>
                </a:solidFill>
                <a:latin typeface="SF Pro Text" panose="00000500000000000000" pitchFamily="50" charset="0"/>
                <a:ea typeface="SF Pro Text" panose="00000500000000000000" pitchFamily="50" charset="0"/>
              </a:rPr>
              <a:t>The gain crossover frequency is equal to the phase crossover frequency.</a:t>
            </a:r>
          </a:p>
        </p:txBody>
      </p:sp>
      <p:pic>
        <p:nvPicPr>
          <p:cNvPr id="4" name="Picture 3">
            <a:extLst>
              <a:ext uri="{FF2B5EF4-FFF2-40B4-BE49-F238E27FC236}">
                <a16:creationId xmlns:a16="http://schemas.microsoft.com/office/drawing/2014/main" id="{CF449F08-54B4-07B8-1C1C-1D1521DC5A15}"/>
              </a:ext>
            </a:extLst>
          </p:cNvPr>
          <p:cNvPicPr>
            <a:picLocks noChangeAspect="1"/>
          </p:cNvPicPr>
          <p:nvPr/>
        </p:nvPicPr>
        <p:blipFill>
          <a:blip r:embed="rId2"/>
          <a:stretch>
            <a:fillRect/>
          </a:stretch>
        </p:blipFill>
        <p:spPr>
          <a:xfrm>
            <a:off x="1356349" y="1370499"/>
            <a:ext cx="6873252" cy="3917181"/>
          </a:xfrm>
          <a:prstGeom prst="rect">
            <a:avLst/>
          </a:prstGeom>
        </p:spPr>
      </p:pic>
    </p:spTree>
    <p:extLst>
      <p:ext uri="{BB962C8B-B14F-4D97-AF65-F5344CB8AC3E}">
        <p14:creationId xmlns:p14="http://schemas.microsoft.com/office/powerpoint/2010/main" val="3276516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13CB46FF-0139-F417-558B-8B8E6C9AC605}"/>
                  </a:ext>
                </a:extLst>
              </p:cNvPr>
              <p:cNvSpPr>
                <a:spLocks noGrp="1"/>
              </p:cNvSpPr>
              <p:nvPr>
                <p:ph type="subTitle" idx="1"/>
              </p:nvPr>
            </p:nvSpPr>
            <p:spPr>
              <a:xfrm>
                <a:off x="1235367" y="413819"/>
                <a:ext cx="9418320" cy="6250700"/>
              </a:xfrm>
            </p:spPr>
            <p:txBody>
              <a:bodyPr>
                <a:normAutofit/>
              </a:bodyPr>
              <a:lstStyle/>
              <a:p>
                <a:r>
                  <a:rPr lang="en-IN" sz="3200" b="1" dirty="0">
                    <a:solidFill>
                      <a:schemeClr val="tx1"/>
                    </a:solidFill>
                    <a:latin typeface="SF Pro Text" panose="00000500000000000000" pitchFamily="50" charset="0"/>
                    <a:ea typeface="SF Pro Text" panose="00000500000000000000" pitchFamily="50" charset="0"/>
                  </a:rPr>
                  <a:t>Nyquist Plot (K=2) </a:t>
                </a:r>
                <a:endParaRPr lang="en-IN" sz="2400" dirty="0">
                  <a:solidFill>
                    <a:schemeClr val="tx1"/>
                  </a:solidFill>
                  <a:latin typeface="SF Pro Text" panose="00000500000000000000" pitchFamily="50" charset="0"/>
                  <a:ea typeface="SF Pro Text" panose="00000500000000000000" pitchFamily="50" charset="0"/>
                </a:endParaRPr>
              </a:p>
              <a:p>
                <a:r>
                  <a:rPr lang="en-IN" sz="2400" dirty="0">
                    <a:solidFill>
                      <a:schemeClr val="tx1"/>
                    </a:solidFill>
                    <a:latin typeface="SF Pro Text" panose="00000500000000000000" pitchFamily="50" charset="0"/>
                    <a:ea typeface="SF Pro Text" panose="00000500000000000000" pitchFamily="50" charset="0"/>
                  </a:rPr>
                  <a:t>For close loop system to stable Z must be 0</a:t>
                </a:r>
              </a:p>
              <a:p>
                <a:r>
                  <a:rPr lang="en-IN" sz="2400" dirty="0">
                    <a:solidFill>
                      <a:schemeClr val="tx1"/>
                    </a:solidFill>
                    <a:latin typeface="SF Pro Text" panose="00000500000000000000" pitchFamily="50" charset="0"/>
                    <a:ea typeface="SF Pro Text" panose="00000500000000000000" pitchFamily="50" charset="0"/>
                  </a:rPr>
                  <a:t>Z=N+P</a:t>
                </a:r>
              </a:p>
              <a:p>
                <a:r>
                  <a:rPr lang="en-IN" sz="2400" dirty="0">
                    <a:solidFill>
                      <a:schemeClr val="tx1"/>
                    </a:solidFill>
                    <a:latin typeface="SF Pro Text" panose="00000500000000000000" pitchFamily="50" charset="0"/>
                    <a:ea typeface="SF Pro Text" panose="00000500000000000000" pitchFamily="50" charset="0"/>
                  </a:rPr>
                  <a:t>Where N is number of clockwise closed loop encirclements of the point (-1,0), and P is number of open loop poles lying in RHP of s-plane</a:t>
                </a:r>
              </a:p>
              <a:p>
                <a:endParaRPr lang="en-IN" sz="2400" dirty="0">
                  <a:solidFill>
                    <a:schemeClr val="tx1"/>
                  </a:solidFill>
                  <a:latin typeface="SF Pro Text" panose="00000500000000000000" pitchFamily="50" charset="0"/>
                  <a:ea typeface="SF Pro Text" panose="00000500000000000000" pitchFamily="50" charset="0"/>
                </a:endParaRPr>
              </a:p>
              <a:p>
                <a:r>
                  <a:rPr lang="en-IN" sz="3200" dirty="0">
                    <a:solidFill>
                      <a:schemeClr val="tx1"/>
                    </a:solidFill>
                    <a:latin typeface="SF Pro Text" panose="00000500000000000000" pitchFamily="50" charset="0"/>
                    <a:ea typeface="SF Pro Text" panose="00000500000000000000" pitchFamily="50" charset="0"/>
                  </a:rPr>
                  <a:t>             G(s)=</a:t>
                </a:r>
                <a14:m>
                  <m:oMath xmlns:m="http://schemas.openxmlformats.org/officeDocument/2006/math">
                    <m:f>
                      <m:fPr>
                        <m:ctrlPr>
                          <a:rPr lang="en-IN" sz="3200" i="1" smtClean="0">
                            <a:solidFill>
                              <a:schemeClr val="tx1"/>
                            </a:solidFill>
                            <a:latin typeface="Cambria Math" panose="02040503050406030204" pitchFamily="18" charset="0"/>
                          </a:rPr>
                        </m:ctrlPr>
                      </m:fPr>
                      <m:num>
                        <m:r>
                          <a:rPr lang="en-IN" sz="3200" i="1" smtClean="0">
                            <a:solidFill>
                              <a:schemeClr val="tx1"/>
                            </a:solidFill>
                            <a:latin typeface="Cambria Math" panose="02040503050406030204" pitchFamily="18" charset="0"/>
                          </a:rPr>
                          <m:t>ɵ</m:t>
                        </m:r>
                        <m:r>
                          <a:rPr lang="en-IN" sz="3200" b="0" i="1" smtClean="0">
                            <a:solidFill>
                              <a:schemeClr val="tx1"/>
                            </a:solidFill>
                            <a:latin typeface="Cambria Math" panose="02040503050406030204" pitchFamily="18" charset="0"/>
                          </a:rPr>
                          <m:t>(</m:t>
                        </m:r>
                        <m:r>
                          <a:rPr lang="en-IN" sz="3200" b="0" i="1" smtClean="0">
                            <a:solidFill>
                              <a:schemeClr val="tx1"/>
                            </a:solidFill>
                            <a:latin typeface="Cambria Math" panose="02040503050406030204" pitchFamily="18" charset="0"/>
                          </a:rPr>
                          <m:t>𝑠</m:t>
                        </m:r>
                        <m:r>
                          <a:rPr lang="en-IN" sz="3200" b="0" i="1" smtClean="0">
                            <a:solidFill>
                              <a:schemeClr val="tx1"/>
                            </a:solidFill>
                            <a:latin typeface="Cambria Math" panose="02040503050406030204" pitchFamily="18" charset="0"/>
                          </a:rPr>
                          <m:t>)</m:t>
                        </m:r>
                      </m:num>
                      <m:den>
                        <m:r>
                          <m:rPr>
                            <m:sty m:val="p"/>
                          </m:rPr>
                          <a:rPr lang="el-GR" sz="3200" i="1" smtClean="0">
                            <a:solidFill>
                              <a:schemeClr val="tx1"/>
                            </a:solidFill>
                            <a:latin typeface="Cambria Math" panose="02040503050406030204" pitchFamily="18" charset="0"/>
                          </a:rPr>
                          <m:t>δ</m:t>
                        </m:r>
                        <m:r>
                          <a:rPr lang="en-IN" sz="3200" b="0" i="1" smtClean="0">
                            <a:solidFill>
                              <a:schemeClr val="tx1"/>
                            </a:solidFill>
                            <a:latin typeface="Cambria Math" panose="02040503050406030204" pitchFamily="18" charset="0"/>
                          </a:rPr>
                          <m:t>(</m:t>
                        </m:r>
                        <m:r>
                          <a:rPr lang="en-IN" sz="3200" b="0" i="1" smtClean="0">
                            <a:solidFill>
                              <a:schemeClr val="tx1"/>
                            </a:solidFill>
                            <a:latin typeface="Cambria Math" panose="02040503050406030204" pitchFamily="18" charset="0"/>
                          </a:rPr>
                          <m:t>𝑠</m:t>
                        </m:r>
                        <m:r>
                          <a:rPr lang="en-IN" sz="3200" b="0" i="1" smtClean="0">
                            <a:solidFill>
                              <a:schemeClr val="tx1"/>
                            </a:solidFill>
                            <a:latin typeface="Cambria Math" panose="02040503050406030204" pitchFamily="18" charset="0"/>
                          </a:rPr>
                          <m:t>)</m:t>
                        </m:r>
                      </m:den>
                    </m:f>
                    <m:r>
                      <a:rPr lang="en-IN" sz="3200" b="0" i="1" smtClean="0">
                        <a:solidFill>
                          <a:schemeClr val="tx1"/>
                        </a:solidFill>
                        <a:latin typeface="Cambria Math" panose="02040503050406030204" pitchFamily="18" charset="0"/>
                      </a:rPr>
                      <m:t>=</m:t>
                    </m:r>
                    <m:f>
                      <m:fPr>
                        <m:ctrlPr>
                          <a:rPr lang="en-IN" sz="3200" b="0" i="1" smtClean="0">
                            <a:solidFill>
                              <a:schemeClr val="tx1"/>
                            </a:solidFill>
                            <a:latin typeface="Cambria Math" panose="02040503050406030204" pitchFamily="18" charset="0"/>
                          </a:rPr>
                        </m:ctrlPr>
                      </m:fPr>
                      <m:num>
                        <m:r>
                          <a:rPr lang="en-IN" sz="3200" b="0" i="1" smtClean="0">
                            <a:solidFill>
                              <a:schemeClr val="tx1"/>
                            </a:solidFill>
                            <a:latin typeface="Cambria Math" panose="02040503050406030204" pitchFamily="18" charset="0"/>
                          </a:rPr>
                          <m:t>−7.21(</m:t>
                        </m:r>
                        <m:r>
                          <a:rPr lang="en-IN" sz="3200" b="0" i="1" smtClean="0">
                            <a:solidFill>
                              <a:schemeClr val="tx1"/>
                            </a:solidFill>
                            <a:latin typeface="Cambria Math" panose="02040503050406030204" pitchFamily="18" charset="0"/>
                          </a:rPr>
                          <m:t>𝑠</m:t>
                        </m:r>
                        <m:r>
                          <a:rPr lang="en-IN" sz="3200" b="0" i="1" smtClean="0">
                            <a:solidFill>
                              <a:schemeClr val="tx1"/>
                            </a:solidFill>
                            <a:latin typeface="Cambria Math" panose="02040503050406030204" pitchFamily="18" charset="0"/>
                          </a:rPr>
                          <m:t>+0.0526)</m:t>
                        </m:r>
                      </m:num>
                      <m:den>
                        <m:r>
                          <a:rPr lang="en-IN" sz="3200" b="0" i="1" smtClean="0">
                            <a:solidFill>
                              <a:schemeClr val="tx1"/>
                            </a:solidFill>
                            <a:latin typeface="Cambria Math" panose="02040503050406030204" pitchFamily="18" charset="0"/>
                          </a:rPr>
                          <m:t>(</m:t>
                        </m:r>
                        <m:r>
                          <a:rPr lang="en-IN" sz="3200" b="0" i="1" smtClean="0">
                            <a:solidFill>
                              <a:schemeClr val="tx1"/>
                            </a:solidFill>
                            <a:latin typeface="Cambria Math" panose="02040503050406030204" pitchFamily="18" charset="0"/>
                          </a:rPr>
                          <m:t>𝑠</m:t>
                        </m:r>
                        <m:r>
                          <a:rPr lang="en-IN" sz="3200" b="0" i="1" smtClean="0">
                            <a:solidFill>
                              <a:schemeClr val="tx1"/>
                            </a:solidFill>
                            <a:latin typeface="Cambria Math" panose="02040503050406030204" pitchFamily="18" charset="0"/>
                          </a:rPr>
                          <m:t>+16)(</m:t>
                        </m:r>
                        <m:r>
                          <a:rPr lang="en-IN" sz="3200" b="0" i="1" smtClean="0">
                            <a:solidFill>
                              <a:schemeClr val="tx1"/>
                            </a:solidFill>
                            <a:latin typeface="Cambria Math" panose="02040503050406030204" pitchFamily="18" charset="0"/>
                          </a:rPr>
                          <m:t>𝑠</m:t>
                        </m:r>
                        <m:r>
                          <a:rPr lang="en-IN" sz="3200" b="0" i="1" smtClean="0">
                            <a:solidFill>
                              <a:schemeClr val="tx1"/>
                            </a:solidFill>
                            <a:latin typeface="Cambria Math" panose="02040503050406030204" pitchFamily="18" charset="0"/>
                          </a:rPr>
                          <m:t>−</m:t>
                        </m:r>
                        <m:r>
                          <a:rPr lang="en-IN" sz="3200" b="0" i="0" smtClean="0">
                            <a:solidFill>
                              <a:schemeClr val="tx1"/>
                            </a:solidFill>
                            <a:latin typeface="Cambria Math" panose="02040503050406030204" pitchFamily="18" charset="0"/>
                          </a:rPr>
                          <m:t>1.48</m:t>
                        </m:r>
                        <m:r>
                          <a:rPr lang="en-IN" sz="3200" b="0" i="1" smtClean="0">
                            <a:solidFill>
                              <a:schemeClr val="tx1"/>
                            </a:solidFill>
                            <a:latin typeface="Cambria Math" panose="02040503050406030204" pitchFamily="18" charset="0"/>
                          </a:rPr>
                          <m:t>)(</m:t>
                        </m:r>
                        <m:r>
                          <a:rPr lang="en-IN" sz="3200" b="0" i="1" smtClean="0">
                            <a:solidFill>
                              <a:schemeClr val="tx1"/>
                            </a:solidFill>
                            <a:latin typeface="Cambria Math" panose="02040503050406030204" pitchFamily="18" charset="0"/>
                          </a:rPr>
                          <m:t>𝑠</m:t>
                        </m:r>
                        <m:r>
                          <a:rPr lang="en-IN" sz="3200" b="0" i="1" smtClean="0">
                            <a:solidFill>
                              <a:schemeClr val="tx1"/>
                            </a:solidFill>
                            <a:latin typeface="Cambria Math" panose="02040503050406030204" pitchFamily="18" charset="0"/>
                          </a:rPr>
                          <m:t>−0.023)</m:t>
                        </m:r>
                      </m:den>
                    </m:f>
                  </m:oMath>
                </a14:m>
                <a:endParaRPr lang="en-IN" sz="3200" dirty="0">
                  <a:solidFill>
                    <a:schemeClr val="tx1"/>
                  </a:solidFill>
                  <a:latin typeface="SF Pro Text" panose="00000500000000000000" pitchFamily="50" charset="0"/>
                  <a:ea typeface="SF Pro Text" panose="00000500000000000000" pitchFamily="50" charset="0"/>
                </a:endParaRPr>
              </a:p>
              <a:p>
                <a:endParaRPr lang="en-IN" sz="2400" dirty="0">
                  <a:solidFill>
                    <a:schemeClr val="tx1"/>
                  </a:solidFill>
                  <a:latin typeface="SF Pro Text" panose="00000500000000000000" pitchFamily="50" charset="0"/>
                  <a:ea typeface="SF Pro Text" panose="00000500000000000000" pitchFamily="50" charset="0"/>
                </a:endParaRPr>
              </a:p>
              <a:p>
                <a:r>
                  <a:rPr lang="en-IN" sz="2400" dirty="0">
                    <a:solidFill>
                      <a:schemeClr val="tx1"/>
                    </a:solidFill>
                    <a:latin typeface="SF Pro Text" panose="00000500000000000000" pitchFamily="50" charset="0"/>
                    <a:ea typeface="SF Pro Text" panose="00000500000000000000" pitchFamily="50" charset="0"/>
                  </a:rPr>
                  <a:t>As we can see we have two poles on RHP hence P=2</a:t>
                </a:r>
              </a:p>
              <a:p>
                <a:endParaRPr lang="en-IN" sz="2400" dirty="0"/>
              </a:p>
            </p:txBody>
          </p:sp>
        </mc:Choice>
        <mc:Fallback xmlns="">
          <p:sp>
            <p:nvSpPr>
              <p:cNvPr id="3" name="Subtitle 2">
                <a:extLst>
                  <a:ext uri="{FF2B5EF4-FFF2-40B4-BE49-F238E27FC236}">
                    <a16:creationId xmlns:a16="http://schemas.microsoft.com/office/drawing/2014/main" id="{13CB46FF-0139-F417-558B-8B8E6C9AC605}"/>
                  </a:ext>
                </a:extLst>
              </p:cNvPr>
              <p:cNvSpPr>
                <a:spLocks noGrp="1" noRot="1" noChangeAspect="1" noMove="1" noResize="1" noEditPoints="1" noAdjustHandles="1" noChangeArrowheads="1" noChangeShapeType="1" noTextEdit="1"/>
              </p:cNvSpPr>
              <p:nvPr>
                <p:ph type="subTitle" idx="1"/>
              </p:nvPr>
            </p:nvSpPr>
            <p:spPr>
              <a:xfrm>
                <a:off x="1235367" y="413819"/>
                <a:ext cx="9418320" cy="6250700"/>
              </a:xfrm>
              <a:blipFill>
                <a:blip r:embed="rId2"/>
                <a:stretch>
                  <a:fillRect l="-1683" t="-1659"/>
                </a:stretch>
              </a:blipFill>
            </p:spPr>
            <p:txBody>
              <a:bodyPr/>
              <a:lstStyle/>
              <a:p>
                <a:r>
                  <a:rPr lang="en-IN">
                    <a:noFill/>
                  </a:rPr>
                  <a:t> </a:t>
                </a:r>
              </a:p>
            </p:txBody>
          </p:sp>
        </mc:Fallback>
      </mc:AlternateContent>
    </p:spTree>
    <p:extLst>
      <p:ext uri="{BB962C8B-B14F-4D97-AF65-F5344CB8AC3E}">
        <p14:creationId xmlns:p14="http://schemas.microsoft.com/office/powerpoint/2010/main" val="3383306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690091-C0DF-EAAB-9142-C981088E3795}"/>
              </a:ext>
            </a:extLst>
          </p:cNvPr>
          <p:cNvSpPr>
            <a:spLocks noGrp="1"/>
          </p:cNvSpPr>
          <p:nvPr>
            <p:ph type="subTitle" idx="1"/>
          </p:nvPr>
        </p:nvSpPr>
        <p:spPr>
          <a:xfrm>
            <a:off x="1261872" y="172528"/>
            <a:ext cx="9418320" cy="6216195"/>
          </a:xfrm>
        </p:spPr>
        <p:txBody>
          <a:bodyPr/>
          <a:lstStyle/>
          <a:p>
            <a:endParaRPr lang="en-IN" dirty="0"/>
          </a:p>
          <a:p>
            <a:r>
              <a:rPr lang="en-IN" dirty="0"/>
              <a:t> </a:t>
            </a:r>
            <a:endParaRPr lang="en-IN" dirty="0">
              <a:solidFill>
                <a:schemeClr val="tx1"/>
              </a:solidFill>
            </a:endParaRPr>
          </a:p>
          <a:p>
            <a:endParaRPr lang="en-IN" dirty="0"/>
          </a:p>
          <a:p>
            <a:endParaRPr lang="en-IN" dirty="0"/>
          </a:p>
          <a:p>
            <a:endParaRPr lang="en-IN" dirty="0"/>
          </a:p>
          <a:p>
            <a:endParaRPr lang="en-IN" dirty="0"/>
          </a:p>
          <a:p>
            <a:endParaRPr lang="en-IN" dirty="0"/>
          </a:p>
          <a:p>
            <a:endParaRPr lang="en-IN" dirty="0"/>
          </a:p>
          <a:p>
            <a:endParaRPr lang="en-IN" dirty="0"/>
          </a:p>
          <a:p>
            <a:r>
              <a:rPr lang="en-IN" dirty="0">
                <a:solidFill>
                  <a:schemeClr val="tx1"/>
                </a:solidFill>
                <a:latin typeface="SF Pro Text" panose="00000500000000000000" pitchFamily="50" charset="0"/>
                <a:ea typeface="SF Pro Text" panose="00000500000000000000" pitchFamily="50" charset="0"/>
              </a:rPr>
              <a:t>As we can see from the plot , (-1,0) is twice encircled in the anti-clock wise direction, N=-2</a:t>
            </a:r>
          </a:p>
          <a:p>
            <a:r>
              <a:rPr lang="en-IN" dirty="0">
                <a:solidFill>
                  <a:schemeClr val="tx1"/>
                </a:solidFill>
                <a:latin typeface="SF Pro Text" panose="00000500000000000000" pitchFamily="50" charset="0"/>
                <a:ea typeface="SF Pro Text" panose="00000500000000000000" pitchFamily="50" charset="0"/>
              </a:rPr>
              <a:t>Z=N+P=-2+2=0  Hence the system is closed loop stable.</a:t>
            </a:r>
          </a:p>
        </p:txBody>
      </p:sp>
      <p:pic>
        <p:nvPicPr>
          <p:cNvPr id="5" name="Picture 4">
            <a:extLst>
              <a:ext uri="{FF2B5EF4-FFF2-40B4-BE49-F238E27FC236}">
                <a16:creationId xmlns:a16="http://schemas.microsoft.com/office/drawing/2014/main" id="{17A9A828-C92F-99EA-94F0-2464F1021802}"/>
              </a:ext>
            </a:extLst>
          </p:cNvPr>
          <p:cNvPicPr>
            <a:picLocks noChangeAspect="1"/>
          </p:cNvPicPr>
          <p:nvPr/>
        </p:nvPicPr>
        <p:blipFill>
          <a:blip r:embed="rId2"/>
          <a:stretch>
            <a:fillRect/>
          </a:stretch>
        </p:blipFill>
        <p:spPr>
          <a:xfrm>
            <a:off x="5846064" y="798505"/>
            <a:ext cx="5420876" cy="3856257"/>
          </a:xfrm>
          <a:prstGeom prst="rect">
            <a:avLst/>
          </a:prstGeom>
        </p:spPr>
      </p:pic>
      <p:pic>
        <p:nvPicPr>
          <p:cNvPr id="6" name="Picture 5">
            <a:extLst>
              <a:ext uri="{FF2B5EF4-FFF2-40B4-BE49-F238E27FC236}">
                <a16:creationId xmlns:a16="http://schemas.microsoft.com/office/drawing/2014/main" id="{B523585F-F91F-0092-FEB8-9AACE37CD915}"/>
              </a:ext>
            </a:extLst>
          </p:cNvPr>
          <p:cNvPicPr>
            <a:picLocks noChangeAspect="1"/>
          </p:cNvPicPr>
          <p:nvPr/>
        </p:nvPicPr>
        <p:blipFill>
          <a:blip r:embed="rId3"/>
          <a:stretch>
            <a:fillRect/>
          </a:stretch>
        </p:blipFill>
        <p:spPr>
          <a:xfrm>
            <a:off x="457200" y="798505"/>
            <a:ext cx="5222299" cy="3856257"/>
          </a:xfrm>
          <a:prstGeom prst="rect">
            <a:avLst/>
          </a:prstGeom>
        </p:spPr>
      </p:pic>
    </p:spTree>
    <p:extLst>
      <p:ext uri="{BB962C8B-B14F-4D97-AF65-F5344CB8AC3E}">
        <p14:creationId xmlns:p14="http://schemas.microsoft.com/office/powerpoint/2010/main" val="1449213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2A519C-73EA-3AA9-9127-02BE56AA16AB}"/>
              </a:ext>
            </a:extLst>
          </p:cNvPr>
          <p:cNvSpPr>
            <a:spLocks noGrp="1"/>
          </p:cNvSpPr>
          <p:nvPr>
            <p:ph type="subTitle" idx="1"/>
          </p:nvPr>
        </p:nvSpPr>
        <p:spPr>
          <a:xfrm>
            <a:off x="1261872" y="414068"/>
            <a:ext cx="9418320" cy="6078172"/>
          </a:xfrm>
        </p:spPr>
        <p:txBody>
          <a:bodyPr/>
          <a:lstStyle/>
          <a:p>
            <a:r>
              <a:rPr lang="en-IN" dirty="0">
                <a:solidFill>
                  <a:schemeClr val="tx1"/>
                </a:solidFill>
                <a:latin typeface="SF Pro Text" panose="00000500000000000000" pitchFamily="50" charset="0"/>
                <a:ea typeface="SF Pro Text" panose="00000500000000000000" pitchFamily="50" charset="0"/>
              </a:rPr>
              <a:t>Now For K=0.889</a:t>
            </a: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r>
              <a:rPr lang="en-IN" sz="2400" dirty="0">
                <a:solidFill>
                  <a:schemeClr val="tx1"/>
                </a:solidFill>
                <a:latin typeface="SF Pro Text" panose="00000500000000000000" pitchFamily="50" charset="0"/>
                <a:ea typeface="SF Pro Text" panose="00000500000000000000" pitchFamily="50" charset="0"/>
              </a:rPr>
              <a:t>The </a:t>
            </a:r>
            <a:r>
              <a:rPr lang="en-IN" sz="2400" dirty="0">
                <a:solidFill>
                  <a:schemeClr val="tx1"/>
                </a:solidFill>
                <a:effectLst/>
                <a:latin typeface="SF Pro Text" panose="00000500000000000000" pitchFamily="50" charset="0"/>
                <a:ea typeface="SF Pro Text" panose="00000500000000000000" pitchFamily="50" charset="0"/>
              </a:rPr>
              <a:t>plot almost touches the -1+j0 point, which verifies that the close loop system is marginally stable.</a:t>
            </a:r>
            <a:endParaRPr lang="en-IN" sz="2400" dirty="0">
              <a:solidFill>
                <a:schemeClr val="tx1"/>
              </a:solidFill>
              <a:latin typeface="SF Pro Text" panose="00000500000000000000" pitchFamily="50" charset="0"/>
              <a:ea typeface="SF Pro Text" panose="00000500000000000000" pitchFamily="50" charset="0"/>
            </a:endParaRPr>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BA5E56C6-2747-BC7E-1149-55D560719304}"/>
              </a:ext>
            </a:extLst>
          </p:cNvPr>
          <p:cNvPicPr>
            <a:picLocks noChangeAspect="1"/>
          </p:cNvPicPr>
          <p:nvPr/>
        </p:nvPicPr>
        <p:blipFill>
          <a:blip r:embed="rId2"/>
          <a:stretch>
            <a:fillRect/>
          </a:stretch>
        </p:blipFill>
        <p:spPr>
          <a:xfrm>
            <a:off x="1378101" y="919026"/>
            <a:ext cx="6126922" cy="3758991"/>
          </a:xfrm>
          <a:prstGeom prst="rect">
            <a:avLst/>
          </a:prstGeom>
        </p:spPr>
      </p:pic>
    </p:spTree>
    <p:extLst>
      <p:ext uri="{BB962C8B-B14F-4D97-AF65-F5344CB8AC3E}">
        <p14:creationId xmlns:p14="http://schemas.microsoft.com/office/powerpoint/2010/main" val="393432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AAD0-22D9-0224-DE83-B6C9E28EC411}"/>
              </a:ext>
            </a:extLst>
          </p:cNvPr>
          <p:cNvSpPr>
            <a:spLocks noGrp="1"/>
          </p:cNvSpPr>
          <p:nvPr>
            <p:ph type="ctrTitle"/>
          </p:nvPr>
        </p:nvSpPr>
        <p:spPr>
          <a:xfrm>
            <a:off x="1261872" y="365760"/>
            <a:ext cx="9418320" cy="569516"/>
          </a:xfrm>
        </p:spPr>
        <p:txBody>
          <a:bodyPr>
            <a:normAutofit/>
          </a:bodyPr>
          <a:lstStyle/>
          <a:p>
            <a:r>
              <a:rPr lang="en-IN" sz="3600" b="1" dirty="0">
                <a:latin typeface="SF Pro Text" panose="00000500000000000000" pitchFamily="50" charset="0"/>
                <a:ea typeface="SF Pro Text" panose="00000500000000000000" pitchFamily="50" charset="0"/>
              </a:rPr>
              <a:t>Design Of Controllers</a:t>
            </a:r>
          </a:p>
        </p:txBody>
      </p:sp>
      <p:sp>
        <p:nvSpPr>
          <p:cNvPr id="3" name="Subtitle 2">
            <a:extLst>
              <a:ext uri="{FF2B5EF4-FFF2-40B4-BE49-F238E27FC236}">
                <a16:creationId xmlns:a16="http://schemas.microsoft.com/office/drawing/2014/main" id="{C7D40FEB-55A1-C429-959C-B0CD09A4BEF9}"/>
              </a:ext>
            </a:extLst>
          </p:cNvPr>
          <p:cNvSpPr>
            <a:spLocks noGrp="1"/>
          </p:cNvSpPr>
          <p:nvPr>
            <p:ph type="subTitle" idx="1"/>
          </p:nvPr>
        </p:nvSpPr>
        <p:spPr>
          <a:xfrm>
            <a:off x="1261872" y="1173192"/>
            <a:ext cx="9418320" cy="5319048"/>
          </a:xfrm>
        </p:spPr>
        <p:txBody>
          <a:bodyPr>
            <a:normAutofit/>
          </a:bodyPr>
          <a:lstStyle/>
          <a:p>
            <a:r>
              <a:rPr lang="en-IN" sz="3200" b="1" dirty="0">
                <a:solidFill>
                  <a:schemeClr val="tx1"/>
                </a:solidFill>
                <a:effectLst/>
                <a:latin typeface="SF Pro Text" panose="00000500000000000000" pitchFamily="50" charset="0"/>
                <a:ea typeface="SF Pro Text" panose="00000500000000000000" pitchFamily="50" charset="0"/>
              </a:rPr>
              <a:t>Proportional Controller</a:t>
            </a:r>
          </a:p>
          <a:p>
            <a:r>
              <a:rPr lang="en-IN" sz="2400" dirty="0" err="1">
                <a:solidFill>
                  <a:schemeClr val="tx1"/>
                </a:solidFill>
                <a:latin typeface="SF Pro Text" panose="00000500000000000000" pitchFamily="50" charset="0"/>
                <a:ea typeface="SF Pro Text" panose="00000500000000000000" pitchFamily="50" charset="0"/>
                <a:cs typeface="Times New Roman" panose="02020603050405020304" pitchFamily="18" charset="0"/>
              </a:rPr>
              <a:t>Kp</a:t>
            </a:r>
            <a:r>
              <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 is chosen to be 325.</a:t>
            </a:r>
          </a:p>
          <a:p>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5719EA5-D5F2-4E7B-8D11-90440872B42B}"/>
              </a:ext>
            </a:extLst>
          </p:cNvPr>
          <p:cNvPicPr>
            <a:picLocks noChangeAspect="1"/>
          </p:cNvPicPr>
          <p:nvPr/>
        </p:nvPicPr>
        <p:blipFill>
          <a:blip r:embed="rId2"/>
          <a:stretch>
            <a:fillRect/>
          </a:stretch>
        </p:blipFill>
        <p:spPr>
          <a:xfrm>
            <a:off x="1261872" y="2408771"/>
            <a:ext cx="7783011" cy="1638529"/>
          </a:xfrm>
          <a:prstGeom prst="rect">
            <a:avLst/>
          </a:prstGeom>
        </p:spPr>
      </p:pic>
      <p:sp>
        <p:nvSpPr>
          <p:cNvPr id="4" name="Rectangle 3">
            <a:extLst>
              <a:ext uri="{FF2B5EF4-FFF2-40B4-BE49-F238E27FC236}">
                <a16:creationId xmlns:a16="http://schemas.microsoft.com/office/drawing/2014/main" id="{DBC3626D-9582-4F5D-BC4B-7173A7E79CD5}"/>
              </a:ext>
            </a:extLst>
          </p:cNvPr>
          <p:cNvSpPr/>
          <p:nvPr/>
        </p:nvSpPr>
        <p:spPr>
          <a:xfrm>
            <a:off x="1152939" y="4285216"/>
            <a:ext cx="6096000" cy="677108"/>
          </a:xfrm>
          <a:prstGeom prst="rect">
            <a:avLst/>
          </a:prstGeom>
        </p:spPr>
        <p:txBody>
          <a:bodyPr>
            <a:spAutoFit/>
          </a:bodyPr>
          <a:lstStyle/>
          <a:p>
            <a:r>
              <a:rPr lang="en-IN" sz="2000" dirty="0">
                <a:latin typeface="SF Pro Text" panose="00000500000000000000" pitchFamily="50" charset="0"/>
                <a:ea typeface="SF Pro Text" panose="00000500000000000000" pitchFamily="50" charset="0"/>
                <a:cs typeface="Times New Roman" panose="02020603050405020304" pitchFamily="18" charset="0"/>
              </a:rPr>
              <a:t>The closed loop transfer function obtained is:</a:t>
            </a:r>
          </a:p>
          <a:p>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18A5EDE-DAEE-4661-B87B-D4ECDFC15FAA}"/>
              </a:ext>
            </a:extLst>
          </p:cNvPr>
          <p:cNvPicPr>
            <a:picLocks noChangeAspect="1"/>
          </p:cNvPicPr>
          <p:nvPr/>
        </p:nvPicPr>
        <p:blipFill>
          <a:blip r:embed="rId3"/>
          <a:stretch>
            <a:fillRect/>
          </a:stretch>
        </p:blipFill>
        <p:spPr>
          <a:xfrm>
            <a:off x="1261872" y="4888559"/>
            <a:ext cx="5080958" cy="1570008"/>
          </a:xfrm>
          <a:prstGeom prst="rect">
            <a:avLst/>
          </a:prstGeom>
        </p:spPr>
      </p:pic>
    </p:spTree>
    <p:extLst>
      <p:ext uri="{BB962C8B-B14F-4D97-AF65-F5344CB8AC3E}">
        <p14:creationId xmlns:p14="http://schemas.microsoft.com/office/powerpoint/2010/main" val="42318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10EC94E-48E0-931B-52AF-D20D164267DE}"/>
              </a:ext>
            </a:extLst>
          </p:cNvPr>
          <p:cNvSpPr>
            <a:spLocks noGrp="1"/>
          </p:cNvSpPr>
          <p:nvPr>
            <p:ph type="subTitle" idx="1"/>
          </p:nvPr>
        </p:nvSpPr>
        <p:spPr>
          <a:xfrm>
            <a:off x="1261872" y="345057"/>
            <a:ext cx="9418320" cy="6340415"/>
          </a:xfrm>
        </p:spPr>
        <p:txBody>
          <a:bodyPr>
            <a:normAutofit fontScale="92500" lnSpcReduction="10000"/>
          </a:bodyPr>
          <a:lstStyle/>
          <a:p>
            <a:r>
              <a:rPr lang="en-IN" dirty="0">
                <a:solidFill>
                  <a:schemeClr val="tx1"/>
                </a:solidFill>
                <a:latin typeface="SF Pro Text" panose="00000500000000000000" pitchFamily="50" charset="0"/>
                <a:ea typeface="SF Pro Text" panose="00000500000000000000" pitchFamily="50" charset="0"/>
              </a:rPr>
              <a:t>Step response</a:t>
            </a: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pPr algn="just">
              <a:lnSpc>
                <a:spcPct val="107000"/>
              </a:lnSpc>
              <a:spcAft>
                <a:spcPts val="800"/>
              </a:spcAft>
            </a:pPr>
            <a:r>
              <a:rPr lang="en-IN"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Settling time = 176 seconds</a:t>
            </a:r>
          </a:p>
          <a:p>
            <a:pPr algn="just">
              <a:lnSpc>
                <a:spcPct val="107000"/>
              </a:lnSpc>
              <a:spcAft>
                <a:spcPts val="800"/>
              </a:spcAft>
            </a:pPr>
            <a:r>
              <a:rPr lang="en-IN"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Peak Overshoot: 99.86%</a:t>
            </a:r>
          </a:p>
          <a:p>
            <a:pPr algn="just">
              <a:lnSpc>
                <a:spcPct val="107000"/>
              </a:lnSpc>
              <a:spcAft>
                <a:spcPts val="800"/>
              </a:spcAft>
            </a:pPr>
            <a:r>
              <a:rPr lang="en-IN"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From overshoot damping coefficient is obtained as 0.0032.</a:t>
            </a:r>
          </a:p>
          <a:p>
            <a:pPr algn="just">
              <a:lnSpc>
                <a:spcPct val="107000"/>
              </a:lnSpc>
              <a:spcAft>
                <a:spcPts val="800"/>
              </a:spcAft>
            </a:pPr>
            <a:r>
              <a:rPr lang="en-IN"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The controller makes the system closed loop stable but the obtained values are very far off the design specifications.</a:t>
            </a:r>
          </a:p>
          <a:p>
            <a:endParaRPr lang="en-IN" dirty="0"/>
          </a:p>
        </p:txBody>
      </p:sp>
      <p:pic>
        <p:nvPicPr>
          <p:cNvPr id="4" name="Picture 3">
            <a:extLst>
              <a:ext uri="{FF2B5EF4-FFF2-40B4-BE49-F238E27FC236}">
                <a16:creationId xmlns:a16="http://schemas.microsoft.com/office/drawing/2014/main" id="{EEF20994-2098-D83B-E7AE-8CC11A68BFA7}"/>
              </a:ext>
            </a:extLst>
          </p:cNvPr>
          <p:cNvPicPr>
            <a:picLocks noChangeAspect="1"/>
          </p:cNvPicPr>
          <p:nvPr/>
        </p:nvPicPr>
        <p:blipFill>
          <a:blip r:embed="rId2"/>
          <a:stretch>
            <a:fillRect/>
          </a:stretch>
        </p:blipFill>
        <p:spPr>
          <a:xfrm>
            <a:off x="1261872" y="747784"/>
            <a:ext cx="5032911" cy="3241120"/>
          </a:xfrm>
          <a:prstGeom prst="rect">
            <a:avLst/>
          </a:prstGeom>
        </p:spPr>
      </p:pic>
    </p:spTree>
    <p:extLst>
      <p:ext uri="{BB962C8B-B14F-4D97-AF65-F5344CB8AC3E}">
        <p14:creationId xmlns:p14="http://schemas.microsoft.com/office/powerpoint/2010/main" val="365786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6F38-ABE3-6745-797F-17FCA15AA67D}"/>
              </a:ext>
            </a:extLst>
          </p:cNvPr>
          <p:cNvSpPr>
            <a:spLocks noGrp="1"/>
          </p:cNvSpPr>
          <p:nvPr>
            <p:ph type="ctrTitle"/>
          </p:nvPr>
        </p:nvSpPr>
        <p:spPr>
          <a:xfrm>
            <a:off x="1192861" y="365760"/>
            <a:ext cx="9418320" cy="531387"/>
          </a:xfrm>
        </p:spPr>
        <p:txBody>
          <a:bodyPr>
            <a:normAutofit/>
          </a:bodyPr>
          <a:lstStyle/>
          <a:p>
            <a:r>
              <a:rPr lang="en-IN" sz="2800" b="1" dirty="0">
                <a:latin typeface="SF Pro Text" panose="00000500000000000000" pitchFamily="50" charset="0"/>
                <a:ea typeface="SF Pro Text" panose="00000500000000000000" pitchFamily="50" charset="0"/>
              </a:rPr>
              <a:t>Controller effort</a:t>
            </a:r>
          </a:p>
        </p:txBody>
      </p:sp>
      <p:grpSp>
        <p:nvGrpSpPr>
          <p:cNvPr id="4" name="Group 3">
            <a:extLst>
              <a:ext uri="{FF2B5EF4-FFF2-40B4-BE49-F238E27FC236}">
                <a16:creationId xmlns:a16="http://schemas.microsoft.com/office/drawing/2014/main" id="{4135AF8D-09F0-D3DA-46C6-00E4A8902F72}"/>
              </a:ext>
            </a:extLst>
          </p:cNvPr>
          <p:cNvGrpSpPr/>
          <p:nvPr/>
        </p:nvGrpSpPr>
        <p:grpSpPr>
          <a:xfrm>
            <a:off x="1192861" y="1266357"/>
            <a:ext cx="8238226" cy="4325285"/>
            <a:chOff x="0" y="0"/>
            <a:chExt cx="3858768" cy="1855545"/>
          </a:xfrm>
        </p:grpSpPr>
        <p:sp>
          <p:nvSpPr>
            <p:cNvPr id="5" name="Rectangle 4">
              <a:extLst>
                <a:ext uri="{FF2B5EF4-FFF2-40B4-BE49-F238E27FC236}">
                  <a16:creationId xmlns:a16="http://schemas.microsoft.com/office/drawing/2014/main" id="{8025AACE-AE6B-38FD-8FD0-B968740C427F}"/>
                </a:ext>
              </a:extLst>
            </p:cNvPr>
            <p:cNvSpPr/>
            <p:nvPr/>
          </p:nvSpPr>
          <p:spPr>
            <a:xfrm>
              <a:off x="1559" y="42432"/>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6" name="Rectangle 5">
              <a:extLst>
                <a:ext uri="{FF2B5EF4-FFF2-40B4-BE49-F238E27FC236}">
                  <a16:creationId xmlns:a16="http://schemas.microsoft.com/office/drawing/2014/main" id="{964B822A-5FA9-031F-3487-C2A29ACD0092}"/>
                </a:ext>
              </a:extLst>
            </p:cNvPr>
            <p:cNvSpPr/>
            <p:nvPr/>
          </p:nvSpPr>
          <p:spPr>
            <a:xfrm>
              <a:off x="1559" y="316759"/>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7" name="Rectangle 6">
              <a:extLst>
                <a:ext uri="{FF2B5EF4-FFF2-40B4-BE49-F238E27FC236}">
                  <a16:creationId xmlns:a16="http://schemas.microsoft.com/office/drawing/2014/main" id="{98144C23-290C-8666-4BF0-2E0D8D20FC17}"/>
                </a:ext>
              </a:extLst>
            </p:cNvPr>
            <p:cNvSpPr/>
            <p:nvPr/>
          </p:nvSpPr>
          <p:spPr>
            <a:xfrm>
              <a:off x="1559" y="589546"/>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8" name="Rectangle 7">
              <a:extLst>
                <a:ext uri="{FF2B5EF4-FFF2-40B4-BE49-F238E27FC236}">
                  <a16:creationId xmlns:a16="http://schemas.microsoft.com/office/drawing/2014/main" id="{38EFC0BF-8AF8-B0BA-83F0-A496E4708985}"/>
                </a:ext>
              </a:extLst>
            </p:cNvPr>
            <p:cNvSpPr/>
            <p:nvPr/>
          </p:nvSpPr>
          <p:spPr>
            <a:xfrm>
              <a:off x="1559" y="862334"/>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9" name="Rectangle 8">
              <a:extLst>
                <a:ext uri="{FF2B5EF4-FFF2-40B4-BE49-F238E27FC236}">
                  <a16:creationId xmlns:a16="http://schemas.microsoft.com/office/drawing/2014/main" id="{7D8C90D1-D50C-4D18-5192-6A7C7C74922A}"/>
                </a:ext>
              </a:extLst>
            </p:cNvPr>
            <p:cNvSpPr/>
            <p:nvPr/>
          </p:nvSpPr>
          <p:spPr>
            <a:xfrm>
              <a:off x="1559" y="1136660"/>
              <a:ext cx="47550" cy="173311"/>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10" name="Rectangle 9">
              <a:extLst>
                <a:ext uri="{FF2B5EF4-FFF2-40B4-BE49-F238E27FC236}">
                  <a16:creationId xmlns:a16="http://schemas.microsoft.com/office/drawing/2014/main" id="{DC6A4B1F-D220-A130-25BF-EC3FA0AA4B40}"/>
                </a:ext>
              </a:extLst>
            </p:cNvPr>
            <p:cNvSpPr/>
            <p:nvPr/>
          </p:nvSpPr>
          <p:spPr>
            <a:xfrm>
              <a:off x="1559" y="1409448"/>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11" name="Rectangle 10">
              <a:extLst>
                <a:ext uri="{FF2B5EF4-FFF2-40B4-BE49-F238E27FC236}">
                  <a16:creationId xmlns:a16="http://schemas.microsoft.com/office/drawing/2014/main" id="{B19EBAE0-D8E3-455F-CBD6-BAF64015B881}"/>
                </a:ext>
              </a:extLst>
            </p:cNvPr>
            <p:cNvSpPr/>
            <p:nvPr/>
          </p:nvSpPr>
          <p:spPr>
            <a:xfrm>
              <a:off x="1559" y="1682235"/>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pic>
          <p:nvPicPr>
            <p:cNvPr id="12" name="Picture 11">
              <a:extLst>
                <a:ext uri="{FF2B5EF4-FFF2-40B4-BE49-F238E27FC236}">
                  <a16:creationId xmlns:a16="http://schemas.microsoft.com/office/drawing/2014/main" id="{0BA1F834-AB1E-8682-9A3F-E5CA8D4A7041}"/>
                </a:ext>
              </a:extLst>
            </p:cNvPr>
            <p:cNvPicPr/>
            <p:nvPr/>
          </p:nvPicPr>
          <p:blipFill>
            <a:blip r:embed="rId2"/>
            <a:stretch>
              <a:fillRect/>
            </a:stretch>
          </p:blipFill>
          <p:spPr>
            <a:xfrm>
              <a:off x="0" y="0"/>
              <a:ext cx="3858768" cy="1773936"/>
            </a:xfrm>
            <a:prstGeom prst="rect">
              <a:avLst/>
            </a:prstGeom>
          </p:spPr>
        </p:pic>
      </p:grpSp>
    </p:spTree>
    <p:extLst>
      <p:ext uri="{BB962C8B-B14F-4D97-AF65-F5344CB8AC3E}">
        <p14:creationId xmlns:p14="http://schemas.microsoft.com/office/powerpoint/2010/main" val="281136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756704-DA44-F808-4467-C473ADB6E31E}"/>
              </a:ext>
            </a:extLst>
          </p:cNvPr>
          <p:cNvSpPr>
            <a:spLocks noGrp="1"/>
          </p:cNvSpPr>
          <p:nvPr>
            <p:ph type="ctrTitle"/>
          </p:nvPr>
        </p:nvSpPr>
        <p:spPr>
          <a:xfrm>
            <a:off x="1261872" y="198408"/>
            <a:ext cx="9418320" cy="750498"/>
          </a:xfrm>
        </p:spPr>
        <p:txBody>
          <a:bodyPr>
            <a:normAutofit/>
          </a:bodyPr>
          <a:lstStyle/>
          <a:p>
            <a:r>
              <a:rPr lang="en-IN" sz="3200" b="1" dirty="0">
                <a:latin typeface="SF Pro Text" panose="00000500000000000000" pitchFamily="50" charset="0"/>
                <a:ea typeface="SF Pro Text" panose="00000500000000000000" pitchFamily="50" charset="0"/>
              </a:rPr>
              <a:t>What is TVC?</a:t>
            </a:r>
          </a:p>
        </p:txBody>
      </p:sp>
      <p:sp>
        <p:nvSpPr>
          <p:cNvPr id="5" name="Subtitle 4">
            <a:extLst>
              <a:ext uri="{FF2B5EF4-FFF2-40B4-BE49-F238E27FC236}">
                <a16:creationId xmlns:a16="http://schemas.microsoft.com/office/drawing/2014/main" id="{A93115A8-2908-1C09-7A7D-4A20407B3595}"/>
              </a:ext>
            </a:extLst>
          </p:cNvPr>
          <p:cNvSpPr>
            <a:spLocks noGrp="1"/>
          </p:cNvSpPr>
          <p:nvPr>
            <p:ph type="subTitle" idx="1"/>
          </p:nvPr>
        </p:nvSpPr>
        <p:spPr>
          <a:xfrm>
            <a:off x="1261872" y="1224951"/>
            <a:ext cx="9418320" cy="5267289"/>
          </a:xfrm>
        </p:spPr>
        <p:txBody>
          <a:bodyPr/>
          <a:lstStyle/>
          <a:p>
            <a:pPr algn="just"/>
            <a:r>
              <a:rPr lang="en-US" b="1" dirty="0">
                <a:solidFill>
                  <a:schemeClr val="tx1"/>
                </a:solidFill>
                <a:latin typeface="SF Pro Text" panose="00000500000000000000" pitchFamily="50" charset="0"/>
                <a:ea typeface="SF Pro Text" panose="00000500000000000000" pitchFamily="50" charset="0"/>
              </a:rPr>
              <a:t>T</a:t>
            </a:r>
            <a:r>
              <a:rPr lang="en-US" b="1" i="0" dirty="0">
                <a:solidFill>
                  <a:schemeClr val="tx1"/>
                </a:solidFill>
                <a:effectLst/>
                <a:latin typeface="SF Pro Text" panose="00000500000000000000" pitchFamily="50" charset="0"/>
                <a:ea typeface="SF Pro Text" panose="00000500000000000000" pitchFamily="50" charset="0"/>
              </a:rPr>
              <a:t>hrust vector control</a:t>
            </a:r>
            <a:r>
              <a:rPr lang="en-US" b="0" i="0" dirty="0">
                <a:solidFill>
                  <a:schemeClr val="tx1"/>
                </a:solidFill>
                <a:effectLst/>
                <a:latin typeface="SF Pro Text" panose="00000500000000000000" pitchFamily="50" charset="0"/>
                <a:ea typeface="SF Pro Text" panose="00000500000000000000" pitchFamily="50" charset="0"/>
              </a:rPr>
              <a:t> (</a:t>
            </a:r>
            <a:r>
              <a:rPr lang="en-US" b="1" i="0" dirty="0">
                <a:solidFill>
                  <a:schemeClr val="tx1"/>
                </a:solidFill>
                <a:effectLst/>
                <a:latin typeface="SF Pro Text" panose="00000500000000000000" pitchFamily="50" charset="0"/>
                <a:ea typeface="SF Pro Text" panose="00000500000000000000" pitchFamily="50" charset="0"/>
              </a:rPr>
              <a:t>TVC</a:t>
            </a:r>
            <a:r>
              <a:rPr lang="en-US" b="0" i="0" dirty="0">
                <a:solidFill>
                  <a:schemeClr val="tx1"/>
                </a:solidFill>
                <a:effectLst/>
                <a:latin typeface="SF Pro Text" panose="00000500000000000000" pitchFamily="50" charset="0"/>
                <a:ea typeface="SF Pro Text" panose="00000500000000000000" pitchFamily="50" charset="0"/>
              </a:rPr>
              <a:t>), also known as </a:t>
            </a:r>
            <a:r>
              <a:rPr lang="en-US" b="1" dirty="0">
                <a:solidFill>
                  <a:schemeClr val="tx1"/>
                </a:solidFill>
                <a:latin typeface="SF Pro Text" panose="00000500000000000000" pitchFamily="50" charset="0"/>
                <a:ea typeface="SF Pro Text" panose="00000500000000000000" pitchFamily="50" charset="0"/>
              </a:rPr>
              <a:t>t</a:t>
            </a:r>
            <a:r>
              <a:rPr lang="en-US" b="1" i="0" dirty="0">
                <a:solidFill>
                  <a:schemeClr val="tx1"/>
                </a:solidFill>
                <a:effectLst/>
                <a:latin typeface="SF Pro Text" panose="00000500000000000000" pitchFamily="50" charset="0"/>
                <a:ea typeface="SF Pro Text" panose="00000500000000000000" pitchFamily="50" charset="0"/>
              </a:rPr>
              <a:t>hrust vectoring,</a:t>
            </a:r>
            <a:r>
              <a:rPr lang="en-US" b="0" i="0" dirty="0">
                <a:solidFill>
                  <a:schemeClr val="tx1"/>
                </a:solidFill>
                <a:effectLst/>
                <a:latin typeface="SF Pro Text" panose="00000500000000000000" pitchFamily="50" charset="0"/>
                <a:ea typeface="SF Pro Text" panose="00000500000000000000" pitchFamily="50" charset="0"/>
              </a:rPr>
              <a:t> is the ability of an </a:t>
            </a:r>
            <a:r>
              <a:rPr lang="en-US" dirty="0">
                <a:solidFill>
                  <a:schemeClr val="tx1"/>
                </a:solidFill>
                <a:latin typeface="SF Pro Text" panose="00000500000000000000" pitchFamily="50" charset="0"/>
                <a:ea typeface="SF Pro Text" panose="00000500000000000000" pitchFamily="50" charset="0"/>
              </a:rPr>
              <a:t>aircraft</a:t>
            </a:r>
            <a:r>
              <a:rPr lang="en-US" b="0" i="0" dirty="0">
                <a:solidFill>
                  <a:schemeClr val="tx1"/>
                </a:solidFill>
                <a:effectLst/>
                <a:latin typeface="SF Pro Text" panose="00000500000000000000" pitchFamily="50" charset="0"/>
                <a:ea typeface="SF Pro Text" panose="00000500000000000000" pitchFamily="50" charset="0"/>
              </a:rPr>
              <a:t>, </a:t>
            </a:r>
            <a:r>
              <a:rPr lang="en-US" dirty="0">
                <a:solidFill>
                  <a:schemeClr val="tx1"/>
                </a:solidFill>
                <a:latin typeface="SF Pro Text" panose="00000500000000000000" pitchFamily="50" charset="0"/>
                <a:ea typeface="SF Pro Text" panose="00000500000000000000" pitchFamily="50" charset="0"/>
              </a:rPr>
              <a:t>rocket</a:t>
            </a:r>
            <a:r>
              <a:rPr lang="en-US" b="0" i="0" dirty="0">
                <a:solidFill>
                  <a:schemeClr val="tx1"/>
                </a:solidFill>
                <a:effectLst/>
                <a:latin typeface="SF Pro Text" panose="00000500000000000000" pitchFamily="50" charset="0"/>
                <a:ea typeface="SF Pro Text" panose="00000500000000000000" pitchFamily="50" charset="0"/>
              </a:rPr>
              <a:t>, or other vehicle to manipulate the direction of the </a:t>
            </a:r>
            <a:r>
              <a:rPr lang="en-US" dirty="0">
                <a:solidFill>
                  <a:schemeClr val="tx1"/>
                </a:solidFill>
                <a:latin typeface="SF Pro Text" panose="00000500000000000000" pitchFamily="50" charset="0"/>
                <a:ea typeface="SF Pro Text" panose="00000500000000000000" pitchFamily="50" charset="0"/>
              </a:rPr>
              <a:t>thrust</a:t>
            </a:r>
            <a:r>
              <a:rPr lang="en-US" b="0" i="0" dirty="0">
                <a:solidFill>
                  <a:schemeClr val="tx1"/>
                </a:solidFill>
                <a:effectLst/>
                <a:latin typeface="SF Pro Text" panose="00000500000000000000" pitchFamily="50" charset="0"/>
                <a:ea typeface="SF Pro Text" panose="00000500000000000000" pitchFamily="50" charset="0"/>
              </a:rPr>
              <a:t> from its </a:t>
            </a:r>
            <a:r>
              <a:rPr lang="en-US" dirty="0">
                <a:solidFill>
                  <a:schemeClr val="tx1"/>
                </a:solidFill>
                <a:latin typeface="SF Pro Text" panose="00000500000000000000" pitchFamily="50" charset="0"/>
                <a:ea typeface="SF Pro Text" panose="00000500000000000000" pitchFamily="50" charset="0"/>
              </a:rPr>
              <a:t>engine</a:t>
            </a:r>
            <a:r>
              <a:rPr lang="en-US" b="0" i="0" dirty="0">
                <a:solidFill>
                  <a:schemeClr val="tx1"/>
                </a:solidFill>
                <a:effectLst/>
                <a:latin typeface="SF Pro Text" panose="00000500000000000000" pitchFamily="50" charset="0"/>
                <a:ea typeface="SF Pro Text" panose="00000500000000000000" pitchFamily="50" charset="0"/>
              </a:rPr>
              <a:t> or motor to </a:t>
            </a:r>
            <a:r>
              <a:rPr lang="en-US" dirty="0">
                <a:solidFill>
                  <a:schemeClr val="tx1"/>
                </a:solidFill>
                <a:latin typeface="SF Pro Text" panose="00000500000000000000" pitchFamily="50" charset="0"/>
                <a:ea typeface="SF Pro Text" panose="00000500000000000000" pitchFamily="50" charset="0"/>
              </a:rPr>
              <a:t>control</a:t>
            </a:r>
            <a:r>
              <a:rPr lang="en-US" b="0" i="0" dirty="0">
                <a:solidFill>
                  <a:schemeClr val="tx1"/>
                </a:solidFill>
                <a:effectLst/>
                <a:latin typeface="SF Pro Text" panose="00000500000000000000" pitchFamily="50" charset="0"/>
                <a:ea typeface="SF Pro Text" panose="00000500000000000000" pitchFamily="50" charset="0"/>
              </a:rPr>
              <a:t> the </a:t>
            </a:r>
            <a:r>
              <a:rPr lang="en-US" dirty="0">
                <a:solidFill>
                  <a:schemeClr val="tx1"/>
                </a:solidFill>
                <a:latin typeface="SF Pro Text" panose="00000500000000000000" pitchFamily="50" charset="0"/>
                <a:ea typeface="SF Pro Text" panose="00000500000000000000" pitchFamily="50" charset="0"/>
              </a:rPr>
              <a:t>angular velocity</a:t>
            </a:r>
            <a:r>
              <a:rPr lang="en-US" b="0" i="0" dirty="0">
                <a:solidFill>
                  <a:schemeClr val="tx1"/>
                </a:solidFill>
                <a:effectLst/>
                <a:latin typeface="SF Pro Text" panose="00000500000000000000" pitchFamily="50" charset="0"/>
                <a:ea typeface="SF Pro Text" panose="00000500000000000000" pitchFamily="50" charset="0"/>
              </a:rPr>
              <a:t> of the vehicle.</a:t>
            </a:r>
          </a:p>
          <a:p>
            <a:endParaRPr lang="en-US" b="0" i="0" dirty="0">
              <a:solidFill>
                <a:schemeClr val="tx1"/>
              </a:solidFill>
              <a:effectLst/>
              <a:latin typeface="Arial" panose="020B0604020202020204" pitchFamily="34" charset="0"/>
            </a:endParaRPr>
          </a:p>
          <a:p>
            <a:endParaRPr lang="en-IN" dirty="0">
              <a:solidFill>
                <a:schemeClr val="tx1"/>
              </a:solidFill>
            </a:endParaRPr>
          </a:p>
        </p:txBody>
      </p:sp>
      <p:pic>
        <p:nvPicPr>
          <p:cNvPr id="2050" name="Picture 2" descr="Thrust vectoring - Wikipedia">
            <a:extLst>
              <a:ext uri="{FF2B5EF4-FFF2-40B4-BE49-F238E27FC236}">
                <a16:creationId xmlns:a16="http://schemas.microsoft.com/office/drawing/2014/main" id="{F9F1A601-2E21-4770-9AD2-0BE97611CDB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61872" y="2730954"/>
            <a:ext cx="4701606" cy="376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824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3F9C-3344-F319-CCA1-7C58DE3F3E8D}"/>
              </a:ext>
            </a:extLst>
          </p:cNvPr>
          <p:cNvSpPr>
            <a:spLocks noGrp="1"/>
          </p:cNvSpPr>
          <p:nvPr>
            <p:ph type="ctrTitle"/>
          </p:nvPr>
        </p:nvSpPr>
        <p:spPr>
          <a:xfrm>
            <a:off x="1261872" y="365760"/>
            <a:ext cx="9418320" cy="721168"/>
          </a:xfrm>
        </p:spPr>
        <p:txBody>
          <a:bodyPr>
            <a:normAutofit/>
          </a:bodyPr>
          <a:lstStyle/>
          <a:p>
            <a:r>
              <a:rPr lang="en-IN" sz="3600" b="1" dirty="0">
                <a:effectLst/>
                <a:latin typeface="SF Pro Text" panose="00000500000000000000" pitchFamily="50" charset="0"/>
                <a:ea typeface="SF Pro Text" panose="00000500000000000000" pitchFamily="50" charset="0"/>
              </a:rPr>
              <a:t>Proportional + Derivative Controller</a:t>
            </a:r>
            <a:endParaRPr lang="en-IN" sz="3600" b="1" dirty="0">
              <a:latin typeface="SF Pro Text" panose="00000500000000000000" pitchFamily="50" charset="0"/>
              <a:ea typeface="SF Pro Text" panose="00000500000000000000" pitchFamily="50" charset="0"/>
            </a:endParaRPr>
          </a:p>
        </p:txBody>
      </p:sp>
      <p:sp>
        <p:nvSpPr>
          <p:cNvPr id="3" name="Subtitle 2">
            <a:extLst>
              <a:ext uri="{FF2B5EF4-FFF2-40B4-BE49-F238E27FC236}">
                <a16:creationId xmlns:a16="http://schemas.microsoft.com/office/drawing/2014/main" id="{498613C1-13BB-82CA-F99D-83D25AC9BFFA}"/>
              </a:ext>
            </a:extLst>
          </p:cNvPr>
          <p:cNvSpPr>
            <a:spLocks noGrp="1"/>
          </p:cNvSpPr>
          <p:nvPr>
            <p:ph type="subTitle" idx="1"/>
          </p:nvPr>
        </p:nvSpPr>
        <p:spPr>
          <a:xfrm>
            <a:off x="1261872" y="1086928"/>
            <a:ext cx="9418320" cy="5405312"/>
          </a:xfrm>
        </p:spPr>
        <p:txBody>
          <a:bodyPr>
            <a:normAutofit/>
          </a:bodyPr>
          <a:lstStyle/>
          <a:p>
            <a:endParaRPr lang="en-IN" sz="2400" dirty="0">
              <a:solidFill>
                <a:schemeClr val="tx1"/>
              </a:solidFill>
              <a:latin typeface="SF Pro Text" panose="00000500000000000000" pitchFamily="50" charset="0"/>
              <a:ea typeface="SF Pro Text" panose="00000500000000000000" pitchFamily="50" charset="0"/>
            </a:endParaRPr>
          </a:p>
          <a:p>
            <a:r>
              <a:rPr lang="en-IN" sz="2400" dirty="0">
                <a:solidFill>
                  <a:schemeClr val="tx1"/>
                </a:solidFill>
                <a:latin typeface="SF Pro Text" panose="00000500000000000000" pitchFamily="50" charset="0"/>
                <a:ea typeface="SF Pro Text" panose="00000500000000000000" pitchFamily="50" charset="0"/>
              </a:rPr>
              <a:t>Case 1: We choose </a:t>
            </a:r>
            <a:r>
              <a:rPr lang="en-IN" sz="2400" dirty="0" err="1">
                <a:solidFill>
                  <a:schemeClr val="tx1"/>
                </a:solidFill>
                <a:latin typeface="SF Pro Text" panose="00000500000000000000" pitchFamily="50" charset="0"/>
                <a:ea typeface="SF Pro Text" panose="00000500000000000000" pitchFamily="50" charset="0"/>
              </a:rPr>
              <a:t>Kp</a:t>
            </a:r>
            <a:r>
              <a:rPr lang="en-IN" sz="2400" dirty="0">
                <a:solidFill>
                  <a:schemeClr val="tx1"/>
                </a:solidFill>
                <a:latin typeface="SF Pro Text" panose="00000500000000000000" pitchFamily="50" charset="0"/>
                <a:ea typeface="SF Pro Text" panose="00000500000000000000" pitchFamily="50" charset="0"/>
              </a:rPr>
              <a:t>=30, </a:t>
            </a:r>
            <a:r>
              <a:rPr lang="en-IN" sz="2400" dirty="0" err="1">
                <a:solidFill>
                  <a:schemeClr val="tx1"/>
                </a:solidFill>
                <a:latin typeface="SF Pro Text" panose="00000500000000000000" pitchFamily="50" charset="0"/>
                <a:ea typeface="SF Pro Text" panose="00000500000000000000" pitchFamily="50" charset="0"/>
              </a:rPr>
              <a:t>Kd</a:t>
            </a:r>
            <a:r>
              <a:rPr lang="en-IN" sz="2400" dirty="0">
                <a:solidFill>
                  <a:schemeClr val="tx1"/>
                </a:solidFill>
                <a:latin typeface="SF Pro Text" panose="00000500000000000000" pitchFamily="50" charset="0"/>
                <a:ea typeface="SF Pro Text" panose="00000500000000000000" pitchFamily="50" charset="0"/>
              </a:rPr>
              <a:t>=0.65</a:t>
            </a:r>
          </a:p>
          <a:p>
            <a:endParaRPr lang="en-IN" sz="2400" dirty="0"/>
          </a:p>
        </p:txBody>
      </p:sp>
      <p:pic>
        <p:nvPicPr>
          <p:cNvPr id="8" name="Picture 7">
            <a:extLst>
              <a:ext uri="{FF2B5EF4-FFF2-40B4-BE49-F238E27FC236}">
                <a16:creationId xmlns:a16="http://schemas.microsoft.com/office/drawing/2014/main" id="{DE1311A0-EA68-44B1-B8BB-C648A9F52926}"/>
              </a:ext>
            </a:extLst>
          </p:cNvPr>
          <p:cNvPicPr>
            <a:picLocks noChangeAspect="1"/>
          </p:cNvPicPr>
          <p:nvPr/>
        </p:nvPicPr>
        <p:blipFill>
          <a:blip r:embed="rId2"/>
          <a:stretch>
            <a:fillRect/>
          </a:stretch>
        </p:blipFill>
        <p:spPr>
          <a:xfrm>
            <a:off x="1261872" y="2317768"/>
            <a:ext cx="9061572" cy="2222463"/>
          </a:xfrm>
          <a:prstGeom prst="rect">
            <a:avLst/>
          </a:prstGeom>
        </p:spPr>
      </p:pic>
    </p:spTree>
    <p:extLst>
      <p:ext uri="{BB962C8B-B14F-4D97-AF65-F5344CB8AC3E}">
        <p14:creationId xmlns:p14="http://schemas.microsoft.com/office/powerpoint/2010/main" val="2822862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1EDE36-09BC-497A-A524-F5C47A31D1B8}"/>
              </a:ext>
            </a:extLst>
          </p:cNvPr>
          <p:cNvPicPr>
            <a:picLocks noChangeAspect="1"/>
          </p:cNvPicPr>
          <p:nvPr/>
        </p:nvPicPr>
        <p:blipFill>
          <a:blip r:embed="rId2"/>
          <a:stretch>
            <a:fillRect/>
          </a:stretch>
        </p:blipFill>
        <p:spPr>
          <a:xfrm>
            <a:off x="1063089" y="335889"/>
            <a:ext cx="5471772" cy="3467485"/>
          </a:xfrm>
          <a:prstGeom prst="rect">
            <a:avLst/>
          </a:prstGeom>
        </p:spPr>
      </p:pic>
      <p:sp>
        <p:nvSpPr>
          <p:cNvPr id="10" name="Rectangle 9">
            <a:extLst>
              <a:ext uri="{FF2B5EF4-FFF2-40B4-BE49-F238E27FC236}">
                <a16:creationId xmlns:a16="http://schemas.microsoft.com/office/drawing/2014/main" id="{9CDA33AD-66C0-4086-B1CE-A81BA1EA1B08}"/>
              </a:ext>
            </a:extLst>
          </p:cNvPr>
          <p:cNvSpPr/>
          <p:nvPr/>
        </p:nvSpPr>
        <p:spPr>
          <a:xfrm>
            <a:off x="1063089" y="4178987"/>
            <a:ext cx="9803694" cy="2351862"/>
          </a:xfrm>
          <a:prstGeom prst="rect">
            <a:avLst/>
          </a:prstGeom>
        </p:spPr>
        <p:txBody>
          <a:bodyPr wrap="square">
            <a:spAutoFit/>
          </a:bodyPr>
          <a:lstStyle/>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Settling time = 2.01 seconds</a:t>
            </a:r>
          </a:p>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Peak Overshoot: 64.47%</a:t>
            </a:r>
          </a:p>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From overshoot damping coefficient is obtained as 0.14.</a:t>
            </a:r>
          </a:p>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Desired settling time is obtained, but the damping coefficient is very low</a:t>
            </a:r>
            <a:r>
              <a:rPr lang="en-IN" sz="2000" dirty="0">
                <a:latin typeface="SF Pro Text" panose="00000500000000000000" pitchFamily="50" charset="0"/>
                <a:ea typeface="SF Pro Text" panose="00000500000000000000" pitchFamily="50" charset="0"/>
                <a:cs typeface="Times New Roman" panose="02020603050405020304" pitchFamily="18" charset="0"/>
              </a:rPr>
              <a:t>.</a:t>
            </a:r>
          </a:p>
        </p:txBody>
      </p:sp>
    </p:spTree>
    <p:extLst>
      <p:ext uri="{BB962C8B-B14F-4D97-AF65-F5344CB8AC3E}">
        <p14:creationId xmlns:p14="http://schemas.microsoft.com/office/powerpoint/2010/main" val="368171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928B8-98F2-65F4-E03B-5D114EB822EC}"/>
              </a:ext>
            </a:extLst>
          </p:cNvPr>
          <p:cNvSpPr>
            <a:spLocks noGrp="1"/>
          </p:cNvSpPr>
          <p:nvPr>
            <p:ph type="ctrTitle"/>
          </p:nvPr>
        </p:nvSpPr>
        <p:spPr>
          <a:xfrm>
            <a:off x="1261872" y="365760"/>
            <a:ext cx="9418320" cy="802429"/>
          </a:xfrm>
        </p:spPr>
        <p:txBody>
          <a:bodyPr>
            <a:normAutofit/>
          </a:bodyPr>
          <a:lstStyle/>
          <a:p>
            <a:r>
              <a:rPr lang="en-IN" sz="2800" b="1" dirty="0">
                <a:latin typeface="SF Pro Text" panose="00000500000000000000" pitchFamily="50" charset="0"/>
                <a:ea typeface="SF Pro Text" panose="00000500000000000000" pitchFamily="50" charset="0"/>
              </a:rPr>
              <a:t>Controller effort</a:t>
            </a:r>
          </a:p>
        </p:txBody>
      </p:sp>
      <p:pic>
        <p:nvPicPr>
          <p:cNvPr id="4" name="Picture 3">
            <a:extLst>
              <a:ext uri="{FF2B5EF4-FFF2-40B4-BE49-F238E27FC236}">
                <a16:creationId xmlns:a16="http://schemas.microsoft.com/office/drawing/2014/main" id="{EA788DD1-8C51-F9C2-648C-CAD93C7CD1ED}"/>
              </a:ext>
            </a:extLst>
          </p:cNvPr>
          <p:cNvPicPr>
            <a:picLocks noChangeAspect="1"/>
          </p:cNvPicPr>
          <p:nvPr/>
        </p:nvPicPr>
        <p:blipFill>
          <a:blip r:embed="rId2"/>
          <a:stretch>
            <a:fillRect/>
          </a:stretch>
        </p:blipFill>
        <p:spPr>
          <a:xfrm>
            <a:off x="1348136" y="1570008"/>
            <a:ext cx="7815532" cy="3120043"/>
          </a:xfrm>
          <a:prstGeom prst="rect">
            <a:avLst/>
          </a:prstGeom>
        </p:spPr>
      </p:pic>
    </p:spTree>
    <p:extLst>
      <p:ext uri="{BB962C8B-B14F-4D97-AF65-F5344CB8AC3E}">
        <p14:creationId xmlns:p14="http://schemas.microsoft.com/office/powerpoint/2010/main" val="612788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00C7-2EC4-DD63-A8E0-ADCA99494694}"/>
              </a:ext>
            </a:extLst>
          </p:cNvPr>
          <p:cNvSpPr>
            <a:spLocks noGrp="1"/>
          </p:cNvSpPr>
          <p:nvPr>
            <p:ph type="ctrTitle"/>
          </p:nvPr>
        </p:nvSpPr>
        <p:spPr>
          <a:xfrm>
            <a:off x="811298" y="416417"/>
            <a:ext cx="9418320" cy="729795"/>
          </a:xfrm>
        </p:spPr>
        <p:txBody>
          <a:bodyPr>
            <a:normAutofit/>
          </a:bodyPr>
          <a:lstStyle/>
          <a:p>
            <a:r>
              <a:rPr lang="en-IN" sz="2400" dirty="0">
                <a:effectLst/>
                <a:latin typeface="SF Pro Text" panose="00000500000000000000" pitchFamily="50" charset="0"/>
                <a:ea typeface="SF Pro Text" panose="00000500000000000000" pitchFamily="50" charset="0"/>
                <a:cs typeface="Times New Roman" panose="02020603050405020304" pitchFamily="18" charset="0"/>
              </a:rPr>
              <a:t>Case 2: We choose </a:t>
            </a:r>
            <a:r>
              <a:rPr lang="en-IN" sz="2400" dirty="0" err="1">
                <a:effectLst/>
                <a:latin typeface="SF Pro Text" panose="00000500000000000000" pitchFamily="50" charset="0"/>
                <a:ea typeface="SF Pro Text" panose="00000500000000000000" pitchFamily="50" charset="0"/>
                <a:cs typeface="Times New Roman" panose="02020603050405020304" pitchFamily="18" charset="0"/>
              </a:rPr>
              <a:t>Kp</a:t>
            </a:r>
            <a:r>
              <a:rPr lang="en-IN" sz="2400" dirty="0">
                <a:effectLst/>
                <a:latin typeface="SF Pro Text" panose="00000500000000000000" pitchFamily="50" charset="0"/>
                <a:ea typeface="SF Pro Text" panose="00000500000000000000" pitchFamily="50" charset="0"/>
                <a:cs typeface="Times New Roman" panose="02020603050405020304" pitchFamily="18" charset="0"/>
              </a:rPr>
              <a:t>=10, </a:t>
            </a:r>
            <a:r>
              <a:rPr lang="en-IN" sz="2400" dirty="0" err="1">
                <a:effectLst/>
                <a:latin typeface="SF Pro Text" panose="00000500000000000000" pitchFamily="50" charset="0"/>
                <a:ea typeface="SF Pro Text" panose="00000500000000000000" pitchFamily="50" charset="0"/>
                <a:cs typeface="Times New Roman" panose="02020603050405020304" pitchFamily="18" charset="0"/>
              </a:rPr>
              <a:t>Kd</a:t>
            </a:r>
            <a:r>
              <a:rPr lang="en-IN" sz="2400" dirty="0">
                <a:effectLst/>
                <a:latin typeface="SF Pro Text" panose="00000500000000000000" pitchFamily="50" charset="0"/>
                <a:ea typeface="SF Pro Text" panose="00000500000000000000" pitchFamily="50" charset="0"/>
                <a:cs typeface="Times New Roman" panose="02020603050405020304" pitchFamily="18" charset="0"/>
              </a:rPr>
              <a:t>=25</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400" dirty="0"/>
          </a:p>
        </p:txBody>
      </p:sp>
      <p:sp>
        <p:nvSpPr>
          <p:cNvPr id="3" name="Subtitle 2">
            <a:extLst>
              <a:ext uri="{FF2B5EF4-FFF2-40B4-BE49-F238E27FC236}">
                <a16:creationId xmlns:a16="http://schemas.microsoft.com/office/drawing/2014/main" id="{EFCF4351-D608-C718-C010-6A49AD9F2E7C}"/>
              </a:ext>
            </a:extLst>
          </p:cNvPr>
          <p:cNvSpPr>
            <a:spLocks noGrp="1"/>
          </p:cNvSpPr>
          <p:nvPr>
            <p:ph type="subTitle" idx="1"/>
          </p:nvPr>
        </p:nvSpPr>
        <p:spPr>
          <a:xfrm>
            <a:off x="1261872" y="793630"/>
            <a:ext cx="9418320" cy="5746055"/>
          </a:xfrm>
        </p:spPr>
        <p:txBody>
          <a:bodyPr>
            <a:normAutofit/>
          </a:bodyPr>
          <a:lstStyle/>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pPr algn="just">
              <a:lnSpc>
                <a:spcPct val="107000"/>
              </a:lnSpc>
              <a:spcAft>
                <a:spcPts val="800"/>
              </a:spcAft>
            </a:pPr>
            <a:endParaRPr lang="en-IN"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1E05AC8-0D7C-195B-5B64-502B7F251AC0}"/>
              </a:ext>
            </a:extLst>
          </p:cNvPr>
          <p:cNvPicPr>
            <a:picLocks noChangeAspect="1"/>
          </p:cNvPicPr>
          <p:nvPr/>
        </p:nvPicPr>
        <p:blipFill>
          <a:blip r:embed="rId2"/>
          <a:stretch>
            <a:fillRect/>
          </a:stretch>
        </p:blipFill>
        <p:spPr>
          <a:xfrm>
            <a:off x="811298" y="3034748"/>
            <a:ext cx="5284702" cy="3281613"/>
          </a:xfrm>
          <a:prstGeom prst="rect">
            <a:avLst/>
          </a:prstGeom>
        </p:spPr>
      </p:pic>
      <p:pic>
        <p:nvPicPr>
          <p:cNvPr id="5" name="Picture 4">
            <a:extLst>
              <a:ext uri="{FF2B5EF4-FFF2-40B4-BE49-F238E27FC236}">
                <a16:creationId xmlns:a16="http://schemas.microsoft.com/office/drawing/2014/main" id="{80B61127-C6E3-4964-8497-5F75659C572B}"/>
              </a:ext>
            </a:extLst>
          </p:cNvPr>
          <p:cNvPicPr/>
          <p:nvPr/>
        </p:nvPicPr>
        <p:blipFill>
          <a:blip r:embed="rId3"/>
          <a:stretch>
            <a:fillRect/>
          </a:stretch>
        </p:blipFill>
        <p:spPr>
          <a:xfrm>
            <a:off x="811298" y="1150906"/>
            <a:ext cx="7921885" cy="1673883"/>
          </a:xfrm>
          <a:prstGeom prst="rect">
            <a:avLst/>
          </a:prstGeom>
        </p:spPr>
      </p:pic>
      <p:sp>
        <p:nvSpPr>
          <p:cNvPr id="6" name="Rectangle 5">
            <a:extLst>
              <a:ext uri="{FF2B5EF4-FFF2-40B4-BE49-F238E27FC236}">
                <a16:creationId xmlns:a16="http://schemas.microsoft.com/office/drawing/2014/main" id="{00BD7DEF-B6E5-4969-AD28-9E9CC803FE60}"/>
              </a:ext>
            </a:extLst>
          </p:cNvPr>
          <p:cNvSpPr/>
          <p:nvPr/>
        </p:nvSpPr>
        <p:spPr>
          <a:xfrm>
            <a:off x="6096000" y="3147855"/>
            <a:ext cx="5284702" cy="3142207"/>
          </a:xfrm>
          <a:prstGeom prst="rect">
            <a:avLst/>
          </a:prstGeom>
        </p:spPr>
        <p:txBody>
          <a:bodyPr wrap="square">
            <a:spAutoFit/>
          </a:bodyPr>
          <a:lstStyle/>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Settling time = 0.0185 seconds</a:t>
            </a:r>
          </a:p>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Peak Overshoot:1.82%</a:t>
            </a:r>
          </a:p>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From overshoot damping coefficient is obtained as 0.79.</a:t>
            </a:r>
          </a:p>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Desired damping coefficient is obtained, but the settling time is very low.</a:t>
            </a:r>
          </a:p>
        </p:txBody>
      </p:sp>
    </p:spTree>
    <p:extLst>
      <p:ext uri="{BB962C8B-B14F-4D97-AF65-F5344CB8AC3E}">
        <p14:creationId xmlns:p14="http://schemas.microsoft.com/office/powerpoint/2010/main" val="2681164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8C32-6DC0-C741-E7A3-30C8B8C2ECD4}"/>
              </a:ext>
            </a:extLst>
          </p:cNvPr>
          <p:cNvSpPr>
            <a:spLocks noGrp="1"/>
          </p:cNvSpPr>
          <p:nvPr>
            <p:ph type="ctrTitle"/>
          </p:nvPr>
        </p:nvSpPr>
        <p:spPr>
          <a:xfrm>
            <a:off x="1261872" y="365760"/>
            <a:ext cx="9418320" cy="565893"/>
          </a:xfrm>
        </p:spPr>
        <p:txBody>
          <a:bodyPr>
            <a:normAutofit/>
          </a:bodyPr>
          <a:lstStyle/>
          <a:p>
            <a:r>
              <a:rPr lang="en-IN" sz="2400" b="1" dirty="0">
                <a:latin typeface="SF Pro Text" panose="00000500000000000000" pitchFamily="50" charset="0"/>
                <a:ea typeface="SF Pro Text" panose="00000500000000000000" pitchFamily="50" charset="0"/>
              </a:rPr>
              <a:t>Controller effort</a:t>
            </a:r>
          </a:p>
        </p:txBody>
      </p:sp>
      <p:sp>
        <p:nvSpPr>
          <p:cNvPr id="3" name="Subtitle 2">
            <a:extLst>
              <a:ext uri="{FF2B5EF4-FFF2-40B4-BE49-F238E27FC236}">
                <a16:creationId xmlns:a16="http://schemas.microsoft.com/office/drawing/2014/main" id="{13BB4DF9-5EAA-907F-F6FF-F8E92945BF7C}"/>
              </a:ext>
            </a:extLst>
          </p:cNvPr>
          <p:cNvSpPr>
            <a:spLocks noGrp="1"/>
          </p:cNvSpPr>
          <p:nvPr>
            <p:ph type="subTitle" idx="1"/>
          </p:nvPr>
        </p:nvSpPr>
        <p:spPr>
          <a:xfrm>
            <a:off x="1261872" y="931653"/>
            <a:ext cx="9418320" cy="5560587"/>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There is a trade-off between settling time and damping coefficient.</a:t>
            </a:r>
          </a:p>
          <a:p>
            <a:endParaRPr lang="en-IN" dirty="0"/>
          </a:p>
        </p:txBody>
      </p:sp>
      <p:pic>
        <p:nvPicPr>
          <p:cNvPr id="4" name="Picture 3">
            <a:extLst>
              <a:ext uri="{FF2B5EF4-FFF2-40B4-BE49-F238E27FC236}">
                <a16:creationId xmlns:a16="http://schemas.microsoft.com/office/drawing/2014/main" id="{5AA36209-F557-BE38-4C15-8C571DF75D5E}"/>
              </a:ext>
            </a:extLst>
          </p:cNvPr>
          <p:cNvPicPr>
            <a:picLocks noChangeAspect="1"/>
          </p:cNvPicPr>
          <p:nvPr/>
        </p:nvPicPr>
        <p:blipFill>
          <a:blip r:embed="rId2"/>
          <a:stretch>
            <a:fillRect/>
          </a:stretch>
        </p:blipFill>
        <p:spPr>
          <a:xfrm>
            <a:off x="1383977" y="1147238"/>
            <a:ext cx="7004649" cy="3721435"/>
          </a:xfrm>
          <a:prstGeom prst="rect">
            <a:avLst/>
          </a:prstGeom>
        </p:spPr>
      </p:pic>
    </p:spTree>
    <p:extLst>
      <p:ext uri="{BB962C8B-B14F-4D97-AF65-F5344CB8AC3E}">
        <p14:creationId xmlns:p14="http://schemas.microsoft.com/office/powerpoint/2010/main" val="1990989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1F78-C17F-1DBC-C7E4-95CB3703C4CA}"/>
              </a:ext>
            </a:extLst>
          </p:cNvPr>
          <p:cNvSpPr>
            <a:spLocks noGrp="1"/>
          </p:cNvSpPr>
          <p:nvPr>
            <p:ph type="ctrTitle"/>
          </p:nvPr>
        </p:nvSpPr>
        <p:spPr>
          <a:xfrm>
            <a:off x="1261872" y="365760"/>
            <a:ext cx="9418320" cy="939578"/>
          </a:xfrm>
        </p:spPr>
        <p:txBody>
          <a:bodyPr>
            <a:normAutofit/>
          </a:bodyPr>
          <a:lstStyle/>
          <a:p>
            <a:r>
              <a:rPr lang="en-IN" sz="3200" b="1" dirty="0">
                <a:effectLst/>
                <a:latin typeface="SF Pro Text" panose="00000500000000000000" pitchFamily="50" charset="0"/>
                <a:ea typeface="SF Pro Text" panose="00000500000000000000" pitchFamily="50" charset="0"/>
                <a:cs typeface="Times New Roman" panose="02020603050405020304" pitchFamily="18" charset="0"/>
              </a:rPr>
              <a:t>Proportional + Integral Controller</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800" dirty="0"/>
          </a:p>
        </p:txBody>
      </p:sp>
      <p:sp>
        <p:nvSpPr>
          <p:cNvPr id="3" name="Subtitle 2">
            <a:extLst>
              <a:ext uri="{FF2B5EF4-FFF2-40B4-BE49-F238E27FC236}">
                <a16:creationId xmlns:a16="http://schemas.microsoft.com/office/drawing/2014/main" id="{F2D49308-6B6F-0450-53D4-AE287BC701AC}"/>
              </a:ext>
            </a:extLst>
          </p:cNvPr>
          <p:cNvSpPr>
            <a:spLocks noGrp="1"/>
          </p:cNvSpPr>
          <p:nvPr>
            <p:ph type="subTitle" idx="1"/>
          </p:nvPr>
        </p:nvSpPr>
        <p:spPr>
          <a:xfrm>
            <a:off x="1261872" y="1173192"/>
            <a:ext cx="9418320" cy="5319048"/>
          </a:xfrm>
        </p:spPr>
        <p:txBody>
          <a:bodyPr/>
          <a:lstStyle/>
          <a:p>
            <a:r>
              <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Ki= 0.142,  </a:t>
            </a:r>
            <a:r>
              <a:rPr lang="en-IN" sz="2400" dirty="0" err="1">
                <a:solidFill>
                  <a:schemeClr val="tx1"/>
                </a:solidFill>
                <a:latin typeface="SF Pro Text" panose="00000500000000000000" pitchFamily="50" charset="0"/>
                <a:ea typeface="SF Pro Text" panose="00000500000000000000" pitchFamily="50" charset="0"/>
                <a:cs typeface="Times New Roman" panose="02020603050405020304" pitchFamily="18" charset="0"/>
              </a:rPr>
              <a:t>Kp</a:t>
            </a:r>
            <a:r>
              <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 25</a:t>
            </a:r>
          </a:p>
          <a:p>
            <a:endPar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pPr algn="ctr"/>
            <a:endParaRPr lang="en-IN" dirty="0"/>
          </a:p>
          <a:p>
            <a:endParaRPr lang="en-IN" dirty="0"/>
          </a:p>
          <a:p>
            <a:endParaRPr lang="en-IN" dirty="0"/>
          </a:p>
        </p:txBody>
      </p:sp>
      <p:pic>
        <p:nvPicPr>
          <p:cNvPr id="8" name="Picture 7">
            <a:extLst>
              <a:ext uri="{FF2B5EF4-FFF2-40B4-BE49-F238E27FC236}">
                <a16:creationId xmlns:a16="http://schemas.microsoft.com/office/drawing/2014/main" id="{8DF35A2E-FC46-472A-91B7-34FC918A4E35}"/>
              </a:ext>
            </a:extLst>
          </p:cNvPr>
          <p:cNvPicPr>
            <a:picLocks noChangeAspect="1"/>
          </p:cNvPicPr>
          <p:nvPr/>
        </p:nvPicPr>
        <p:blipFill>
          <a:blip r:embed="rId2"/>
          <a:stretch>
            <a:fillRect/>
          </a:stretch>
        </p:blipFill>
        <p:spPr>
          <a:xfrm>
            <a:off x="1394394" y="1684738"/>
            <a:ext cx="8504980" cy="1699092"/>
          </a:xfrm>
          <a:prstGeom prst="rect">
            <a:avLst/>
          </a:prstGeom>
        </p:spPr>
      </p:pic>
      <p:pic>
        <p:nvPicPr>
          <p:cNvPr id="9" name="Picture 8">
            <a:extLst>
              <a:ext uri="{FF2B5EF4-FFF2-40B4-BE49-F238E27FC236}">
                <a16:creationId xmlns:a16="http://schemas.microsoft.com/office/drawing/2014/main" id="{768BC73E-512F-4E8E-8B92-8AE5906C626B}"/>
              </a:ext>
            </a:extLst>
          </p:cNvPr>
          <p:cNvPicPr>
            <a:picLocks noChangeAspect="1"/>
          </p:cNvPicPr>
          <p:nvPr/>
        </p:nvPicPr>
        <p:blipFill>
          <a:blip r:embed="rId3"/>
          <a:stretch>
            <a:fillRect/>
          </a:stretch>
        </p:blipFill>
        <p:spPr>
          <a:xfrm>
            <a:off x="1394395" y="3521391"/>
            <a:ext cx="5191936" cy="3091242"/>
          </a:xfrm>
          <a:prstGeom prst="rect">
            <a:avLst/>
          </a:prstGeom>
        </p:spPr>
      </p:pic>
      <p:sp>
        <p:nvSpPr>
          <p:cNvPr id="4" name="Rectangle 3">
            <a:extLst>
              <a:ext uri="{FF2B5EF4-FFF2-40B4-BE49-F238E27FC236}">
                <a16:creationId xmlns:a16="http://schemas.microsoft.com/office/drawing/2014/main" id="{AD67AEAC-620D-44F3-978A-B4E090D07EAF}"/>
              </a:ext>
            </a:extLst>
          </p:cNvPr>
          <p:cNvSpPr/>
          <p:nvPr/>
        </p:nvSpPr>
        <p:spPr>
          <a:xfrm>
            <a:off x="6586331" y="3521390"/>
            <a:ext cx="4704521" cy="2249270"/>
          </a:xfrm>
          <a:prstGeom prst="rect">
            <a:avLst/>
          </a:prstGeom>
        </p:spPr>
        <p:txBody>
          <a:bodyPr wrap="square">
            <a:spAutoFit/>
          </a:bodyPr>
          <a:lstStyle/>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Settling time = 215 seconds</a:t>
            </a:r>
          </a:p>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Peak Overshoot: 99%</a:t>
            </a:r>
          </a:p>
          <a:p>
            <a:pPr>
              <a:lnSpc>
                <a:spcPct val="107000"/>
              </a:lnSpc>
              <a:spcAft>
                <a:spcPts val="800"/>
              </a:spcAft>
            </a:pPr>
            <a:r>
              <a:rPr lang="en-IN" sz="2400" dirty="0">
                <a:latin typeface="SF Pro Text" panose="00000500000000000000" pitchFamily="50" charset="0"/>
                <a:ea typeface="SF Pro Text" panose="00000500000000000000" pitchFamily="50" charset="0"/>
                <a:cs typeface="Times New Roman" panose="02020603050405020304" pitchFamily="18" charset="0"/>
              </a:rPr>
              <a:t>From overshoot damping coefficient is obtained as 0.0032.</a:t>
            </a:r>
          </a:p>
        </p:txBody>
      </p:sp>
    </p:spTree>
    <p:extLst>
      <p:ext uri="{BB962C8B-B14F-4D97-AF65-F5344CB8AC3E}">
        <p14:creationId xmlns:p14="http://schemas.microsoft.com/office/powerpoint/2010/main" val="4794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91ED22-D7F7-1958-A75D-CBF0E5C02702}"/>
              </a:ext>
            </a:extLst>
          </p:cNvPr>
          <p:cNvSpPr>
            <a:spLocks noGrp="1"/>
          </p:cNvSpPr>
          <p:nvPr>
            <p:ph type="subTitle" idx="1"/>
          </p:nvPr>
        </p:nvSpPr>
        <p:spPr>
          <a:xfrm>
            <a:off x="1261872" y="250166"/>
            <a:ext cx="9418320" cy="6242074"/>
          </a:xfrm>
        </p:spPr>
        <p:txBody>
          <a:bodyPr/>
          <a:lstStyle/>
          <a:p>
            <a:pPr algn="just"/>
            <a:endPar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pPr algn="just"/>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System is closed loop stable but the values are extremely far off the design specifications. If we try to increase Ki, the system becomes unstable. Hence this type of controller is ineffective for our transfer function.</a:t>
            </a:r>
          </a:p>
          <a:p>
            <a:pPr algn="just"/>
            <a:endPar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r>
              <a:rPr lang="en-IN" sz="2800" b="1"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Controller effort</a:t>
            </a:r>
          </a:p>
          <a:p>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FE595C4-1B7F-F18A-91B1-91001CFBAF58}"/>
              </a:ext>
            </a:extLst>
          </p:cNvPr>
          <p:cNvPicPr>
            <a:picLocks noChangeAspect="1"/>
          </p:cNvPicPr>
          <p:nvPr/>
        </p:nvPicPr>
        <p:blipFill>
          <a:blip r:embed="rId2"/>
          <a:stretch>
            <a:fillRect/>
          </a:stretch>
        </p:blipFill>
        <p:spPr>
          <a:xfrm>
            <a:off x="1382591" y="2892465"/>
            <a:ext cx="6685472" cy="3241915"/>
          </a:xfrm>
          <a:prstGeom prst="rect">
            <a:avLst/>
          </a:prstGeom>
        </p:spPr>
      </p:pic>
    </p:spTree>
    <p:extLst>
      <p:ext uri="{BB962C8B-B14F-4D97-AF65-F5344CB8AC3E}">
        <p14:creationId xmlns:p14="http://schemas.microsoft.com/office/powerpoint/2010/main" val="2303495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A19F7-B5D5-63DE-E9F5-E0535BB901A3}"/>
              </a:ext>
            </a:extLst>
          </p:cNvPr>
          <p:cNvSpPr>
            <a:spLocks noGrp="1"/>
          </p:cNvSpPr>
          <p:nvPr>
            <p:ph type="ctrTitle"/>
          </p:nvPr>
        </p:nvSpPr>
        <p:spPr>
          <a:xfrm>
            <a:off x="1261872" y="365760"/>
            <a:ext cx="9418320" cy="734170"/>
          </a:xfrm>
        </p:spPr>
        <p:txBody>
          <a:bodyPr>
            <a:normAutofit/>
          </a:bodyPr>
          <a:lstStyle/>
          <a:p>
            <a:r>
              <a:rPr lang="en-IN" sz="4000" b="1" dirty="0">
                <a:latin typeface="SF Pro Text" panose="00000500000000000000" pitchFamily="50" charset="0"/>
                <a:ea typeface="SF Pro Text" panose="00000500000000000000" pitchFamily="50" charset="0"/>
              </a:rPr>
              <a:t>PID</a:t>
            </a:r>
            <a:r>
              <a:rPr lang="en-IN" sz="3600" b="1" dirty="0">
                <a:latin typeface="SF Pro Text" panose="00000500000000000000" pitchFamily="50" charset="0"/>
                <a:ea typeface="SF Pro Text" panose="00000500000000000000" pitchFamily="50" charset="0"/>
              </a:rPr>
              <a:t> controller</a:t>
            </a:r>
          </a:p>
        </p:txBody>
      </p:sp>
      <p:sp>
        <p:nvSpPr>
          <p:cNvPr id="3" name="Subtitle 2">
            <a:extLst>
              <a:ext uri="{FF2B5EF4-FFF2-40B4-BE49-F238E27FC236}">
                <a16:creationId xmlns:a16="http://schemas.microsoft.com/office/drawing/2014/main" id="{9322D5F1-9CE1-A83F-9A23-78042653EED5}"/>
              </a:ext>
            </a:extLst>
          </p:cNvPr>
          <p:cNvSpPr>
            <a:spLocks noGrp="1"/>
          </p:cNvSpPr>
          <p:nvPr>
            <p:ph type="subTitle" idx="1"/>
          </p:nvPr>
        </p:nvSpPr>
        <p:spPr>
          <a:xfrm>
            <a:off x="1261872" y="974785"/>
            <a:ext cx="9418320" cy="5517455"/>
          </a:xfrm>
        </p:spPr>
        <p:txBody>
          <a:bodyPr/>
          <a:lstStyle/>
          <a:p>
            <a:endParaRPr lang="en-IN" dirty="0"/>
          </a:p>
          <a:p>
            <a:endParaRPr lang="en-IN" dirty="0"/>
          </a:p>
          <a:p>
            <a:endParaRPr lang="en-IN" dirty="0"/>
          </a:p>
          <a:p>
            <a:endParaRPr lang="en-IN" dirty="0"/>
          </a:p>
          <a:p>
            <a:endParaRPr lang="en-IN" dirty="0"/>
          </a:p>
          <a:p>
            <a:endParaRPr lang="en-IN" sz="2400" dirty="0">
              <a:solidFill>
                <a:schemeClr val="tx1"/>
              </a:solidFill>
            </a:endParaRPr>
          </a:p>
        </p:txBody>
      </p:sp>
      <p:pic>
        <p:nvPicPr>
          <p:cNvPr id="9" name="Picture 8">
            <a:extLst>
              <a:ext uri="{FF2B5EF4-FFF2-40B4-BE49-F238E27FC236}">
                <a16:creationId xmlns:a16="http://schemas.microsoft.com/office/drawing/2014/main" id="{06DB50E5-4E50-4857-BABC-C4198D79665A}"/>
              </a:ext>
            </a:extLst>
          </p:cNvPr>
          <p:cNvPicPr>
            <a:picLocks noChangeAspect="1"/>
          </p:cNvPicPr>
          <p:nvPr/>
        </p:nvPicPr>
        <p:blipFill>
          <a:blip r:embed="rId2"/>
          <a:stretch>
            <a:fillRect/>
          </a:stretch>
        </p:blipFill>
        <p:spPr>
          <a:xfrm>
            <a:off x="1261872" y="1487181"/>
            <a:ext cx="8902545" cy="2142737"/>
          </a:xfrm>
          <a:prstGeom prst="rect">
            <a:avLst/>
          </a:prstGeom>
        </p:spPr>
      </p:pic>
      <p:sp>
        <p:nvSpPr>
          <p:cNvPr id="4" name="Rectangle 3">
            <a:extLst>
              <a:ext uri="{FF2B5EF4-FFF2-40B4-BE49-F238E27FC236}">
                <a16:creationId xmlns:a16="http://schemas.microsoft.com/office/drawing/2014/main" id="{282C752A-7E0B-4C03-80FC-83E79E4CD71D}"/>
              </a:ext>
            </a:extLst>
          </p:cNvPr>
          <p:cNvSpPr/>
          <p:nvPr/>
        </p:nvSpPr>
        <p:spPr>
          <a:xfrm>
            <a:off x="1261872" y="4017169"/>
            <a:ext cx="6096000" cy="830997"/>
          </a:xfrm>
          <a:prstGeom prst="rect">
            <a:avLst/>
          </a:prstGeom>
        </p:spPr>
        <p:txBody>
          <a:bodyPr>
            <a:spAutoFit/>
          </a:bodyPr>
          <a:lstStyle/>
          <a:p>
            <a:r>
              <a:rPr lang="en-IN" sz="2400" dirty="0">
                <a:latin typeface="SF Pro Text" panose="00000500000000000000" pitchFamily="50" charset="0"/>
                <a:ea typeface="SF Pro Text" panose="00000500000000000000" pitchFamily="50" charset="0"/>
              </a:rPr>
              <a:t>We choose the following coefficients,</a:t>
            </a:r>
          </a:p>
          <a:p>
            <a:r>
              <a:rPr lang="en-IN" sz="2400" b="1" dirty="0" err="1">
                <a:latin typeface="SF Pro Text" panose="00000500000000000000" pitchFamily="50" charset="0"/>
                <a:ea typeface="SF Pro Text" panose="00000500000000000000" pitchFamily="50" charset="0"/>
                <a:cs typeface="Times New Roman" panose="02020603050405020304" pitchFamily="18" charset="0"/>
              </a:rPr>
              <a:t>Kp</a:t>
            </a:r>
            <a:r>
              <a:rPr lang="en-IN" sz="2400" b="1" dirty="0">
                <a:latin typeface="SF Pro Text" panose="00000500000000000000" pitchFamily="50" charset="0"/>
                <a:ea typeface="SF Pro Text" panose="00000500000000000000" pitchFamily="50" charset="0"/>
                <a:cs typeface="Times New Roman" panose="02020603050405020304" pitchFamily="18" charset="0"/>
              </a:rPr>
              <a:t>= 10</a:t>
            </a:r>
            <a:r>
              <a:rPr lang="en-IN" sz="2400" dirty="0">
                <a:latin typeface="SF Pro Text" panose="00000500000000000000" pitchFamily="50" charset="0"/>
                <a:ea typeface="SF Pro Text" panose="00000500000000000000" pitchFamily="50" charset="0"/>
                <a:cs typeface="Times New Roman" panose="02020603050405020304" pitchFamily="18" charset="0"/>
              </a:rPr>
              <a:t> ,</a:t>
            </a:r>
            <a:r>
              <a:rPr lang="en-IN" sz="2400" b="1" dirty="0" err="1">
                <a:latin typeface="SF Pro Text" panose="00000500000000000000" pitchFamily="50" charset="0"/>
                <a:ea typeface="SF Pro Text" panose="00000500000000000000" pitchFamily="50" charset="0"/>
                <a:cs typeface="Times New Roman" panose="02020603050405020304" pitchFamily="18" charset="0"/>
              </a:rPr>
              <a:t>Kd</a:t>
            </a:r>
            <a:r>
              <a:rPr lang="en-IN" sz="2400" b="1" dirty="0">
                <a:latin typeface="SF Pro Text" panose="00000500000000000000" pitchFamily="50" charset="0"/>
                <a:ea typeface="SF Pro Text" panose="00000500000000000000" pitchFamily="50" charset="0"/>
                <a:cs typeface="Times New Roman" panose="02020603050405020304" pitchFamily="18" charset="0"/>
              </a:rPr>
              <a:t>= 4.9</a:t>
            </a:r>
            <a:r>
              <a:rPr lang="en-IN" sz="2400" dirty="0">
                <a:latin typeface="SF Pro Text" panose="00000500000000000000" pitchFamily="50" charset="0"/>
                <a:ea typeface="SF Pro Text" panose="00000500000000000000" pitchFamily="50" charset="0"/>
                <a:cs typeface="Times New Roman" panose="02020603050405020304" pitchFamily="18" charset="0"/>
              </a:rPr>
              <a:t> ,</a:t>
            </a:r>
            <a:r>
              <a:rPr lang="en-IN" sz="2400" b="1" dirty="0">
                <a:latin typeface="SF Pro Text" panose="00000500000000000000" pitchFamily="50" charset="0"/>
                <a:ea typeface="SF Pro Text" panose="00000500000000000000" pitchFamily="50" charset="0"/>
                <a:cs typeface="Times New Roman" panose="02020603050405020304" pitchFamily="18" charset="0"/>
              </a:rPr>
              <a:t>Ki= 4.5</a:t>
            </a:r>
          </a:p>
        </p:txBody>
      </p:sp>
    </p:spTree>
    <p:extLst>
      <p:ext uri="{BB962C8B-B14F-4D97-AF65-F5344CB8AC3E}">
        <p14:creationId xmlns:p14="http://schemas.microsoft.com/office/powerpoint/2010/main" val="1727909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668F67-541D-C241-ECDB-FD2C6D05084B}"/>
              </a:ext>
            </a:extLst>
          </p:cNvPr>
          <p:cNvSpPr>
            <a:spLocks noGrp="1"/>
          </p:cNvSpPr>
          <p:nvPr>
            <p:ph type="subTitle" idx="1"/>
          </p:nvPr>
        </p:nvSpPr>
        <p:spPr>
          <a:xfrm>
            <a:off x="1261872" y="155275"/>
            <a:ext cx="9418320" cy="6633714"/>
          </a:xfrm>
        </p:spPr>
        <p:txBody>
          <a:bodyPr>
            <a:normAutofit lnSpcReduction="10000"/>
          </a:bodyPr>
          <a:lstStyle/>
          <a:p>
            <a:pPr algn="just">
              <a:lnSpc>
                <a:spcPct val="107000"/>
              </a:lnSpc>
              <a:spcAft>
                <a:spcPts val="800"/>
              </a:spcAft>
            </a:pPr>
            <a:r>
              <a:rPr lang="en-IN" sz="2400" b="1"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Step response</a:t>
            </a:r>
            <a:endParaRPr lang="en-IN" sz="2400" b="1"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pPr algn="just">
              <a:lnSpc>
                <a:spcPct val="107000"/>
              </a:lnSpc>
              <a:spcAft>
                <a:spcPts val="800"/>
              </a:spcAft>
            </a:pPr>
            <a:endParaRPr lang="en-IN" sz="18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Settling time = 1.83 seconds</a:t>
            </a: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Peak Overshoot: 5.32%</a:t>
            </a: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From overshoot damping coefficient is obtained as 0.69.</a:t>
            </a: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The values obtained are very close to the desired design specifications.</a:t>
            </a:r>
          </a:p>
          <a:p>
            <a:endParaRPr lang="en-IN" dirty="0"/>
          </a:p>
        </p:txBody>
      </p:sp>
      <p:pic>
        <p:nvPicPr>
          <p:cNvPr id="4" name="Picture 3">
            <a:extLst>
              <a:ext uri="{FF2B5EF4-FFF2-40B4-BE49-F238E27FC236}">
                <a16:creationId xmlns:a16="http://schemas.microsoft.com/office/drawing/2014/main" id="{124B02FC-FA82-AFB9-DCF8-3C0594E36DBE}"/>
              </a:ext>
            </a:extLst>
          </p:cNvPr>
          <p:cNvPicPr>
            <a:picLocks noChangeAspect="1"/>
          </p:cNvPicPr>
          <p:nvPr/>
        </p:nvPicPr>
        <p:blipFill>
          <a:blip r:embed="rId2"/>
          <a:stretch>
            <a:fillRect/>
          </a:stretch>
        </p:blipFill>
        <p:spPr>
          <a:xfrm>
            <a:off x="1261872" y="775798"/>
            <a:ext cx="6583415" cy="3420740"/>
          </a:xfrm>
          <a:prstGeom prst="rect">
            <a:avLst/>
          </a:prstGeom>
        </p:spPr>
      </p:pic>
    </p:spTree>
    <p:extLst>
      <p:ext uri="{BB962C8B-B14F-4D97-AF65-F5344CB8AC3E}">
        <p14:creationId xmlns:p14="http://schemas.microsoft.com/office/powerpoint/2010/main" val="1404296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F848-415C-9D20-3973-732074759718}"/>
              </a:ext>
            </a:extLst>
          </p:cNvPr>
          <p:cNvSpPr>
            <a:spLocks noGrp="1"/>
          </p:cNvSpPr>
          <p:nvPr>
            <p:ph type="ctrTitle"/>
          </p:nvPr>
        </p:nvSpPr>
        <p:spPr>
          <a:xfrm>
            <a:off x="1261872" y="365760"/>
            <a:ext cx="9418320" cy="574519"/>
          </a:xfrm>
        </p:spPr>
        <p:txBody>
          <a:bodyPr>
            <a:normAutofit/>
          </a:bodyPr>
          <a:lstStyle/>
          <a:p>
            <a:r>
              <a:rPr lang="en-IN" sz="2400" dirty="0">
                <a:effectLst/>
                <a:latin typeface="SF Pro Text" panose="00000500000000000000" pitchFamily="50" charset="0"/>
                <a:ea typeface="SF Pro Text" panose="00000500000000000000" pitchFamily="50" charset="0"/>
                <a:cs typeface="Times New Roman" panose="02020603050405020304" pitchFamily="18" charset="0"/>
              </a:rPr>
              <a:t>The closed loop transfer function obtained is</a:t>
            </a:r>
            <a:endParaRPr lang="en-IN" sz="2400" dirty="0">
              <a:latin typeface="SF Pro Text" panose="00000500000000000000" pitchFamily="50" charset="0"/>
              <a:ea typeface="SF Pro Text" panose="00000500000000000000" pitchFamily="50" charset="0"/>
            </a:endParaRPr>
          </a:p>
        </p:txBody>
      </p:sp>
      <p:sp>
        <p:nvSpPr>
          <p:cNvPr id="3" name="Subtitle 2">
            <a:extLst>
              <a:ext uri="{FF2B5EF4-FFF2-40B4-BE49-F238E27FC236}">
                <a16:creationId xmlns:a16="http://schemas.microsoft.com/office/drawing/2014/main" id="{7381313C-4579-BED8-593C-301898E4906A}"/>
              </a:ext>
            </a:extLst>
          </p:cNvPr>
          <p:cNvSpPr>
            <a:spLocks noGrp="1"/>
          </p:cNvSpPr>
          <p:nvPr>
            <p:ph type="subTitle" idx="1"/>
          </p:nvPr>
        </p:nvSpPr>
        <p:spPr>
          <a:xfrm>
            <a:off x="1261872" y="1017917"/>
            <a:ext cx="9418320" cy="5474323"/>
          </a:xfrm>
        </p:spPr>
        <p:txBody>
          <a:bodyPr/>
          <a:lstStyle/>
          <a:p>
            <a:endParaRPr lang="en-IN" dirty="0"/>
          </a:p>
          <a:p>
            <a:endParaRPr lang="en-IN" dirty="0"/>
          </a:p>
          <a:p>
            <a:endParaRPr lang="en-IN" dirty="0"/>
          </a:p>
          <a:p>
            <a:r>
              <a:rPr lang="en-IN" b="1" dirty="0">
                <a:solidFill>
                  <a:schemeClr val="tx1"/>
                </a:solidFill>
                <a:latin typeface="SF Pro Text" panose="00000500000000000000" pitchFamily="50" charset="0"/>
                <a:ea typeface="SF Pro Text" panose="00000500000000000000" pitchFamily="50" charset="0"/>
              </a:rPr>
              <a:t>Controller effort</a:t>
            </a:r>
          </a:p>
          <a:p>
            <a:endParaRPr lang="en-IN" dirty="0"/>
          </a:p>
        </p:txBody>
      </p:sp>
      <p:pic>
        <p:nvPicPr>
          <p:cNvPr id="4" name="Picture 3">
            <a:extLst>
              <a:ext uri="{FF2B5EF4-FFF2-40B4-BE49-F238E27FC236}">
                <a16:creationId xmlns:a16="http://schemas.microsoft.com/office/drawing/2014/main" id="{CFCAD521-7AAA-4AE3-E48B-A65A7ED7B488}"/>
              </a:ext>
            </a:extLst>
          </p:cNvPr>
          <p:cNvPicPr>
            <a:picLocks noChangeAspect="1"/>
          </p:cNvPicPr>
          <p:nvPr/>
        </p:nvPicPr>
        <p:blipFill>
          <a:blip r:embed="rId2"/>
          <a:stretch>
            <a:fillRect/>
          </a:stretch>
        </p:blipFill>
        <p:spPr>
          <a:xfrm>
            <a:off x="1405024" y="1017917"/>
            <a:ext cx="4615133" cy="1311215"/>
          </a:xfrm>
          <a:prstGeom prst="rect">
            <a:avLst/>
          </a:prstGeom>
        </p:spPr>
      </p:pic>
      <p:grpSp>
        <p:nvGrpSpPr>
          <p:cNvPr id="6" name="Group 5">
            <a:extLst>
              <a:ext uri="{FF2B5EF4-FFF2-40B4-BE49-F238E27FC236}">
                <a16:creationId xmlns:a16="http://schemas.microsoft.com/office/drawing/2014/main" id="{946A4CEA-C2B1-ADDD-45BC-C01F3F17165C}"/>
              </a:ext>
            </a:extLst>
          </p:cNvPr>
          <p:cNvGrpSpPr/>
          <p:nvPr/>
        </p:nvGrpSpPr>
        <p:grpSpPr>
          <a:xfrm>
            <a:off x="1361598" y="3272373"/>
            <a:ext cx="7680386" cy="3191773"/>
            <a:chOff x="0" y="0"/>
            <a:chExt cx="4480561" cy="2122279"/>
          </a:xfrm>
        </p:grpSpPr>
        <p:sp>
          <p:nvSpPr>
            <p:cNvPr id="7" name="Rectangle 6">
              <a:extLst>
                <a:ext uri="{FF2B5EF4-FFF2-40B4-BE49-F238E27FC236}">
                  <a16:creationId xmlns:a16="http://schemas.microsoft.com/office/drawing/2014/main" id="{02230CB0-6B53-11AA-F4E0-5BA225A8B982}"/>
                </a:ext>
              </a:extLst>
            </p:cNvPr>
            <p:cNvSpPr/>
            <p:nvPr/>
          </p:nvSpPr>
          <p:spPr>
            <a:xfrm>
              <a:off x="1559" y="36309"/>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8" name="Rectangle 7">
              <a:extLst>
                <a:ext uri="{FF2B5EF4-FFF2-40B4-BE49-F238E27FC236}">
                  <a16:creationId xmlns:a16="http://schemas.microsoft.com/office/drawing/2014/main" id="{4ED106F8-FB24-CA44-763B-62B30E5C0E83}"/>
                </a:ext>
              </a:extLst>
            </p:cNvPr>
            <p:cNvSpPr/>
            <p:nvPr/>
          </p:nvSpPr>
          <p:spPr>
            <a:xfrm>
              <a:off x="1559" y="309097"/>
              <a:ext cx="47550" cy="173309"/>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9" name="Rectangle 8">
              <a:extLst>
                <a:ext uri="{FF2B5EF4-FFF2-40B4-BE49-F238E27FC236}">
                  <a16:creationId xmlns:a16="http://schemas.microsoft.com/office/drawing/2014/main" id="{0269A822-D5AD-6D34-D4B4-F8270E01545D}"/>
                </a:ext>
              </a:extLst>
            </p:cNvPr>
            <p:cNvSpPr/>
            <p:nvPr/>
          </p:nvSpPr>
          <p:spPr>
            <a:xfrm>
              <a:off x="1559" y="581884"/>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10" name="Rectangle 9">
              <a:extLst>
                <a:ext uri="{FF2B5EF4-FFF2-40B4-BE49-F238E27FC236}">
                  <a16:creationId xmlns:a16="http://schemas.microsoft.com/office/drawing/2014/main" id="{394D7AB5-FCD2-D4CC-7E52-DAB5DB204BDA}"/>
                </a:ext>
              </a:extLst>
            </p:cNvPr>
            <p:cNvSpPr/>
            <p:nvPr/>
          </p:nvSpPr>
          <p:spPr>
            <a:xfrm>
              <a:off x="1559" y="856210"/>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11" name="Rectangle 10">
              <a:extLst>
                <a:ext uri="{FF2B5EF4-FFF2-40B4-BE49-F238E27FC236}">
                  <a16:creationId xmlns:a16="http://schemas.microsoft.com/office/drawing/2014/main" id="{CFFF168D-6019-121E-A9AC-820623A49670}"/>
                </a:ext>
              </a:extLst>
            </p:cNvPr>
            <p:cNvSpPr/>
            <p:nvPr/>
          </p:nvSpPr>
          <p:spPr>
            <a:xfrm>
              <a:off x="1559" y="1128998"/>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12" name="Rectangle 11">
              <a:extLst>
                <a:ext uri="{FF2B5EF4-FFF2-40B4-BE49-F238E27FC236}">
                  <a16:creationId xmlns:a16="http://schemas.microsoft.com/office/drawing/2014/main" id="{304E9B45-B892-18EA-7A73-5E574BD6C5A6}"/>
                </a:ext>
              </a:extLst>
            </p:cNvPr>
            <p:cNvSpPr/>
            <p:nvPr/>
          </p:nvSpPr>
          <p:spPr>
            <a:xfrm>
              <a:off x="1559" y="1401856"/>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13" name="Rectangle 12">
              <a:extLst>
                <a:ext uri="{FF2B5EF4-FFF2-40B4-BE49-F238E27FC236}">
                  <a16:creationId xmlns:a16="http://schemas.microsoft.com/office/drawing/2014/main" id="{CD29BE65-3CEB-A4E5-D70A-890DFC783573}"/>
                </a:ext>
              </a:extLst>
            </p:cNvPr>
            <p:cNvSpPr/>
            <p:nvPr/>
          </p:nvSpPr>
          <p:spPr>
            <a:xfrm>
              <a:off x="1559" y="1676182"/>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sp>
          <p:nvSpPr>
            <p:cNvPr id="14" name="Rectangle 13">
              <a:extLst>
                <a:ext uri="{FF2B5EF4-FFF2-40B4-BE49-F238E27FC236}">
                  <a16:creationId xmlns:a16="http://schemas.microsoft.com/office/drawing/2014/main" id="{E0562CF4-2EEB-8DAC-7099-C090F2374708}"/>
                </a:ext>
              </a:extLst>
            </p:cNvPr>
            <p:cNvSpPr/>
            <p:nvPr/>
          </p:nvSpPr>
          <p:spPr>
            <a:xfrm>
              <a:off x="1559" y="1948969"/>
              <a:ext cx="47550" cy="173310"/>
            </a:xfrm>
            <a:prstGeom prst="rect">
              <a:avLst/>
            </a:prstGeom>
            <a:ln>
              <a:noFill/>
            </a:ln>
          </p:spPr>
          <p:txBody>
            <a:bodyPr vert="horz" lIns="0" tIns="0" rIns="0" bIns="0" rtlCol="0">
              <a:noAutofit/>
            </a:bodyPr>
            <a:lstStyle/>
            <a:p>
              <a:pPr marL="6350" marR="1905" indent="-6350" algn="l">
                <a:lnSpc>
                  <a:spcPct val="107000"/>
                </a:lnSpc>
                <a:spcAft>
                  <a:spcPts val="800"/>
                </a:spcAft>
              </a:pPr>
              <a:r>
                <a:rPr lang="en-IN" sz="1150">
                  <a:solidFill>
                    <a:srgbClr val="000000"/>
                  </a:solidFill>
                  <a:effectLst/>
                  <a:latin typeface="Times New Roman" panose="02020603050405020304" pitchFamily="18" charset="0"/>
                  <a:ea typeface="Times New Roman" panose="02020603050405020304" pitchFamily="18" charset="0"/>
                </a:rPr>
                <a:t> </a:t>
              </a:r>
            </a:p>
          </p:txBody>
        </p:sp>
        <p:pic>
          <p:nvPicPr>
            <p:cNvPr id="15" name="Picture 14">
              <a:extLst>
                <a:ext uri="{FF2B5EF4-FFF2-40B4-BE49-F238E27FC236}">
                  <a16:creationId xmlns:a16="http://schemas.microsoft.com/office/drawing/2014/main" id="{D50E7AB1-6C7C-EBCE-0B92-DBB4BEE11CE3}"/>
                </a:ext>
              </a:extLst>
            </p:cNvPr>
            <p:cNvPicPr/>
            <p:nvPr/>
          </p:nvPicPr>
          <p:blipFill>
            <a:blip r:embed="rId3"/>
            <a:stretch>
              <a:fillRect/>
            </a:stretch>
          </p:blipFill>
          <p:spPr>
            <a:xfrm>
              <a:off x="0" y="0"/>
              <a:ext cx="4480561" cy="1031748"/>
            </a:xfrm>
            <a:prstGeom prst="rect">
              <a:avLst/>
            </a:prstGeom>
          </p:spPr>
        </p:pic>
        <p:pic>
          <p:nvPicPr>
            <p:cNvPr id="16" name="Picture 15">
              <a:extLst>
                <a:ext uri="{FF2B5EF4-FFF2-40B4-BE49-F238E27FC236}">
                  <a16:creationId xmlns:a16="http://schemas.microsoft.com/office/drawing/2014/main" id="{1825317F-A37C-E7FC-D576-A7F1F7848841}"/>
                </a:ext>
              </a:extLst>
            </p:cNvPr>
            <p:cNvPicPr/>
            <p:nvPr/>
          </p:nvPicPr>
          <p:blipFill>
            <a:blip r:embed="rId4"/>
            <a:stretch>
              <a:fillRect/>
            </a:stretch>
          </p:blipFill>
          <p:spPr>
            <a:xfrm>
              <a:off x="0" y="1031748"/>
              <a:ext cx="4480561" cy="1030224"/>
            </a:xfrm>
            <a:prstGeom prst="rect">
              <a:avLst/>
            </a:prstGeom>
          </p:spPr>
        </p:pic>
      </p:grpSp>
    </p:spTree>
    <p:extLst>
      <p:ext uri="{BB962C8B-B14F-4D97-AF65-F5344CB8AC3E}">
        <p14:creationId xmlns:p14="http://schemas.microsoft.com/office/powerpoint/2010/main" val="3565663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783C-3C4D-C866-7414-5D28336E21B6}"/>
              </a:ext>
            </a:extLst>
          </p:cNvPr>
          <p:cNvSpPr>
            <a:spLocks noGrp="1"/>
          </p:cNvSpPr>
          <p:nvPr>
            <p:ph type="ctrTitle"/>
          </p:nvPr>
        </p:nvSpPr>
        <p:spPr>
          <a:xfrm>
            <a:off x="1261872" y="365760"/>
            <a:ext cx="9418320" cy="759297"/>
          </a:xfrm>
        </p:spPr>
        <p:txBody>
          <a:bodyPr>
            <a:normAutofit/>
          </a:bodyPr>
          <a:lstStyle/>
          <a:p>
            <a:r>
              <a:rPr lang="en-IN" sz="3600" b="1" dirty="0">
                <a:latin typeface="SF Pro Text" panose="00000500000000000000" pitchFamily="50" charset="0"/>
                <a:ea typeface="SF Pro Text" panose="00000500000000000000" pitchFamily="50" charset="0"/>
              </a:rPr>
              <a:t>Nozzle Angle</a:t>
            </a:r>
          </a:p>
        </p:txBody>
      </p:sp>
      <p:sp>
        <p:nvSpPr>
          <p:cNvPr id="3" name="Subtitle 2">
            <a:extLst>
              <a:ext uri="{FF2B5EF4-FFF2-40B4-BE49-F238E27FC236}">
                <a16:creationId xmlns:a16="http://schemas.microsoft.com/office/drawing/2014/main" id="{B6079AA8-C7C2-712C-475F-A8D2D3C85E11}"/>
              </a:ext>
            </a:extLst>
          </p:cNvPr>
          <p:cNvSpPr>
            <a:spLocks noGrp="1"/>
          </p:cNvSpPr>
          <p:nvPr>
            <p:ph type="subTitle" idx="1"/>
          </p:nvPr>
        </p:nvSpPr>
        <p:spPr>
          <a:xfrm>
            <a:off x="1261872" y="1324342"/>
            <a:ext cx="9418320" cy="4810089"/>
          </a:xfrm>
        </p:spPr>
        <p:txBody>
          <a:bodyPr/>
          <a:lstStyle/>
          <a:p>
            <a:pPr algn="just"/>
            <a:r>
              <a:rPr lang="en-US" b="0" i="0" dirty="0">
                <a:solidFill>
                  <a:schemeClr val="tx1"/>
                </a:solidFill>
                <a:effectLst/>
                <a:latin typeface="SF Pro Text" panose="00000500000000000000" pitchFamily="50" charset="0"/>
                <a:ea typeface="SF Pro Text" panose="00000500000000000000" pitchFamily="50" charset="0"/>
              </a:rPr>
              <a:t>It is the angle between the axis of the rocket nozzle and the axis of the rocket engine. It is also known as the divergence angle or the nozzle divergence angle.</a:t>
            </a:r>
          </a:p>
          <a:p>
            <a:r>
              <a:rPr lang="en-US" b="0" i="0" dirty="0">
                <a:solidFill>
                  <a:schemeClr val="tx1"/>
                </a:solidFill>
                <a:effectLst/>
                <a:latin typeface="SF Pro Text" panose="00000500000000000000" pitchFamily="50" charset="0"/>
                <a:ea typeface="SF Pro Text" panose="00000500000000000000" pitchFamily="50" charset="0"/>
              </a:rPr>
              <a:t>How nozzle angle affects the thrust:</a:t>
            </a:r>
          </a:p>
          <a:p>
            <a:endParaRPr lang="en-US" b="0" i="0" dirty="0">
              <a:solidFill>
                <a:schemeClr val="tx1"/>
              </a:solidFill>
              <a:effectLst/>
              <a:latin typeface="Söhne"/>
            </a:endParaRPr>
          </a:p>
        </p:txBody>
      </p:sp>
      <p:pic>
        <p:nvPicPr>
          <p:cNvPr id="5" name="Picture 4">
            <a:extLst>
              <a:ext uri="{FF2B5EF4-FFF2-40B4-BE49-F238E27FC236}">
                <a16:creationId xmlns:a16="http://schemas.microsoft.com/office/drawing/2014/main" id="{4D83C302-2D58-2947-3B40-CAF1C8DD88EC}"/>
              </a:ext>
            </a:extLst>
          </p:cNvPr>
          <p:cNvPicPr>
            <a:picLocks noChangeAspect="1"/>
          </p:cNvPicPr>
          <p:nvPr/>
        </p:nvPicPr>
        <p:blipFill rotWithShape="1">
          <a:blip r:embed="rId2"/>
          <a:srcRect l="3994" t="5231" r="3248" b="4524"/>
          <a:stretch/>
        </p:blipFill>
        <p:spPr>
          <a:xfrm>
            <a:off x="1261872" y="3070165"/>
            <a:ext cx="5949166" cy="3422075"/>
          </a:xfrm>
          <a:prstGeom prst="rect">
            <a:avLst/>
          </a:prstGeom>
        </p:spPr>
      </p:pic>
    </p:spTree>
    <p:extLst>
      <p:ext uri="{BB962C8B-B14F-4D97-AF65-F5344CB8AC3E}">
        <p14:creationId xmlns:p14="http://schemas.microsoft.com/office/powerpoint/2010/main" val="1268332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F17D-C3ED-2C68-F65A-824F7A91EF57}"/>
              </a:ext>
            </a:extLst>
          </p:cNvPr>
          <p:cNvSpPr>
            <a:spLocks noGrp="1"/>
          </p:cNvSpPr>
          <p:nvPr>
            <p:ph type="ctrTitle"/>
          </p:nvPr>
        </p:nvSpPr>
        <p:spPr>
          <a:xfrm>
            <a:off x="1261872" y="365760"/>
            <a:ext cx="9418320" cy="535010"/>
          </a:xfrm>
        </p:spPr>
        <p:txBody>
          <a:bodyPr>
            <a:normAutofit fontScale="90000"/>
          </a:bodyPr>
          <a:lstStyle/>
          <a:p>
            <a:r>
              <a:rPr lang="en-IN" sz="3600" b="1" dirty="0">
                <a:effectLst/>
                <a:latin typeface="SF Pro Text" panose="00000500000000000000" pitchFamily="50" charset="0"/>
                <a:ea typeface="SF Pro Text" panose="00000500000000000000" pitchFamily="50" charset="0"/>
                <a:cs typeface="Times New Roman" panose="02020603050405020304" pitchFamily="18" charset="0"/>
              </a:rPr>
              <a:t>Robustness Check</a:t>
            </a:r>
            <a:endParaRPr lang="en-IN" sz="3600" b="1" dirty="0">
              <a:latin typeface="SF Pro Text" panose="00000500000000000000" pitchFamily="50" charset="0"/>
              <a:ea typeface="SF Pro Text" panose="00000500000000000000" pitchFamily="50" charset="0"/>
            </a:endParaRPr>
          </a:p>
        </p:txBody>
      </p:sp>
      <p:sp>
        <p:nvSpPr>
          <p:cNvPr id="3" name="Subtitle 2">
            <a:extLst>
              <a:ext uri="{FF2B5EF4-FFF2-40B4-BE49-F238E27FC236}">
                <a16:creationId xmlns:a16="http://schemas.microsoft.com/office/drawing/2014/main" id="{20E44A37-5D7A-BA9B-0877-1BEAA7E541D1}"/>
              </a:ext>
            </a:extLst>
          </p:cNvPr>
          <p:cNvSpPr>
            <a:spLocks noGrp="1"/>
          </p:cNvSpPr>
          <p:nvPr>
            <p:ph type="subTitle" idx="1"/>
          </p:nvPr>
        </p:nvSpPr>
        <p:spPr>
          <a:xfrm>
            <a:off x="1261872" y="900770"/>
            <a:ext cx="9418320" cy="5591470"/>
          </a:xfrm>
        </p:spPr>
        <p:txBody>
          <a:bodyPr/>
          <a:lstStyle/>
          <a:p>
            <a:pPr algn="just">
              <a:lnSpc>
                <a:spcPct val="107000"/>
              </a:lnSpc>
              <a:spcAft>
                <a:spcPts val="800"/>
              </a:spcAft>
            </a:pPr>
            <a:r>
              <a:rPr lang="en-IN" sz="2000" b="1"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Case 1:</a:t>
            </a: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The coefficients in the plant transfer function are changed by + 30 %.</a:t>
            </a: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New Open loop (or) Plant transfer function is given by,</a:t>
            </a:r>
          </a:p>
          <a:p>
            <a:endParaRPr lang="en-IN" sz="2000" dirty="0">
              <a:solidFill>
                <a:schemeClr val="tx1"/>
              </a:solidFill>
              <a:latin typeface="SF Pro Text" panose="00000500000000000000" pitchFamily="50" charset="0"/>
              <a:ea typeface="SF Pro Text" panose="00000500000000000000" pitchFamily="50" charset="0"/>
            </a:endParaRPr>
          </a:p>
          <a:p>
            <a:endParaRPr lang="en-IN" sz="2000" dirty="0">
              <a:solidFill>
                <a:schemeClr val="tx1"/>
              </a:solidFill>
              <a:latin typeface="SF Pro Text" panose="00000500000000000000" pitchFamily="50" charset="0"/>
              <a:ea typeface="SF Pro Text" panose="00000500000000000000" pitchFamily="50" charset="0"/>
            </a:endParaRPr>
          </a:p>
          <a:p>
            <a:endParaRPr lang="en-IN" sz="2000" dirty="0">
              <a:solidFill>
                <a:schemeClr val="tx1"/>
              </a:solidFill>
              <a:latin typeface="SF Pro Text" panose="00000500000000000000" pitchFamily="50" charset="0"/>
              <a:ea typeface="SF Pro Text" panose="00000500000000000000" pitchFamily="50" charset="0"/>
            </a:endParaRPr>
          </a:p>
          <a:p>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New Closed loop transfer function is given by,</a:t>
            </a:r>
          </a:p>
          <a:p>
            <a:endParaRPr lang="en-IN" dirty="0">
              <a:solidFill>
                <a:schemeClr val="tx1"/>
              </a:solidFill>
            </a:endParaRPr>
          </a:p>
          <a:p>
            <a:endParaRPr lang="en-IN" dirty="0"/>
          </a:p>
          <a:p>
            <a:endParaRPr lang="en-IN" dirty="0"/>
          </a:p>
          <a:p>
            <a:endParaRPr lang="en-IN" dirty="0"/>
          </a:p>
        </p:txBody>
      </p:sp>
      <p:pic>
        <p:nvPicPr>
          <p:cNvPr id="6" name="Picture 5">
            <a:extLst>
              <a:ext uri="{FF2B5EF4-FFF2-40B4-BE49-F238E27FC236}">
                <a16:creationId xmlns:a16="http://schemas.microsoft.com/office/drawing/2014/main" id="{97984B64-243A-BC4B-6D6A-D8AA76B95AE0}"/>
              </a:ext>
            </a:extLst>
          </p:cNvPr>
          <p:cNvPicPr>
            <a:picLocks noChangeAspect="1"/>
          </p:cNvPicPr>
          <p:nvPr/>
        </p:nvPicPr>
        <p:blipFill>
          <a:blip r:embed="rId2"/>
          <a:stretch>
            <a:fillRect/>
          </a:stretch>
        </p:blipFill>
        <p:spPr>
          <a:xfrm>
            <a:off x="2926407" y="2695215"/>
            <a:ext cx="4554747" cy="1467569"/>
          </a:xfrm>
          <a:prstGeom prst="rect">
            <a:avLst/>
          </a:prstGeom>
        </p:spPr>
      </p:pic>
      <p:pic>
        <p:nvPicPr>
          <p:cNvPr id="8" name="Picture 7">
            <a:extLst>
              <a:ext uri="{FF2B5EF4-FFF2-40B4-BE49-F238E27FC236}">
                <a16:creationId xmlns:a16="http://schemas.microsoft.com/office/drawing/2014/main" id="{B3F5FE17-AEF8-1B38-FD69-0A0852A6CEDF}"/>
              </a:ext>
            </a:extLst>
          </p:cNvPr>
          <p:cNvPicPr>
            <a:picLocks noChangeAspect="1"/>
          </p:cNvPicPr>
          <p:nvPr/>
        </p:nvPicPr>
        <p:blipFill>
          <a:blip r:embed="rId3"/>
          <a:stretch>
            <a:fillRect/>
          </a:stretch>
        </p:blipFill>
        <p:spPr>
          <a:xfrm>
            <a:off x="2926407" y="4779769"/>
            <a:ext cx="5668900" cy="1608029"/>
          </a:xfrm>
          <a:prstGeom prst="rect">
            <a:avLst/>
          </a:prstGeom>
        </p:spPr>
      </p:pic>
    </p:spTree>
    <p:extLst>
      <p:ext uri="{BB962C8B-B14F-4D97-AF65-F5344CB8AC3E}">
        <p14:creationId xmlns:p14="http://schemas.microsoft.com/office/powerpoint/2010/main" val="3067500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F66C-3990-C91E-6BDF-D0978F9BDE2E}"/>
              </a:ext>
            </a:extLst>
          </p:cNvPr>
          <p:cNvSpPr>
            <a:spLocks noGrp="1"/>
          </p:cNvSpPr>
          <p:nvPr>
            <p:ph type="ctrTitle"/>
          </p:nvPr>
        </p:nvSpPr>
        <p:spPr>
          <a:xfrm>
            <a:off x="1261872" y="365761"/>
            <a:ext cx="9418320" cy="600398"/>
          </a:xfrm>
        </p:spPr>
        <p:txBody>
          <a:bodyPr>
            <a:normAutofit/>
          </a:bodyPr>
          <a:lstStyle/>
          <a:p>
            <a:r>
              <a:rPr lang="en-IN" sz="2800" b="1" dirty="0">
                <a:latin typeface="SF Pro Text" panose="00000500000000000000" pitchFamily="50" charset="0"/>
                <a:ea typeface="SF Pro Text" panose="00000500000000000000" pitchFamily="50" charset="0"/>
              </a:rPr>
              <a:t>Step response</a:t>
            </a:r>
          </a:p>
        </p:txBody>
      </p:sp>
      <p:sp>
        <p:nvSpPr>
          <p:cNvPr id="3" name="Subtitle 2">
            <a:extLst>
              <a:ext uri="{FF2B5EF4-FFF2-40B4-BE49-F238E27FC236}">
                <a16:creationId xmlns:a16="http://schemas.microsoft.com/office/drawing/2014/main" id="{D614336B-37C5-319A-9323-4CA0ADE383D7}"/>
              </a:ext>
            </a:extLst>
          </p:cNvPr>
          <p:cNvSpPr>
            <a:spLocks noGrp="1"/>
          </p:cNvSpPr>
          <p:nvPr>
            <p:ph type="subTitle" idx="1"/>
          </p:nvPr>
        </p:nvSpPr>
        <p:spPr>
          <a:xfrm>
            <a:off x="1261872" y="1121433"/>
            <a:ext cx="9418320" cy="5581291"/>
          </a:xfrm>
        </p:spPr>
        <p:txBody>
          <a:bodyPr>
            <a:normAutofit fontScale="92500" lnSpcReduction="1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just">
              <a:lnSpc>
                <a:spcPct val="107000"/>
              </a:lnSpc>
              <a:spcAft>
                <a:spcPts val="800"/>
              </a:spcAft>
            </a:pP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Settling time = 2.09 seconds</a:t>
            </a:r>
          </a:p>
          <a:p>
            <a:pPr algn="just">
              <a:lnSpc>
                <a:spcPct val="107000"/>
              </a:lnSpc>
              <a:spcAft>
                <a:spcPts val="800"/>
              </a:spcAft>
            </a:pP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Peak Overshoot: 4.76%</a:t>
            </a:r>
          </a:p>
          <a:p>
            <a:pPr algn="just">
              <a:lnSpc>
                <a:spcPct val="107000"/>
              </a:lnSpc>
              <a:spcAft>
                <a:spcPts val="800"/>
              </a:spcAft>
            </a:pP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From overshoot damping coefficient is obtained as 0.71.</a:t>
            </a:r>
          </a:p>
          <a:p>
            <a:endParaRPr lang="en-IN" dirty="0"/>
          </a:p>
        </p:txBody>
      </p:sp>
      <p:pic>
        <p:nvPicPr>
          <p:cNvPr id="4" name="Picture 3">
            <a:extLst>
              <a:ext uri="{FF2B5EF4-FFF2-40B4-BE49-F238E27FC236}">
                <a16:creationId xmlns:a16="http://schemas.microsoft.com/office/drawing/2014/main" id="{4C74B679-2FF3-C87D-05C4-FA614D1088E5}"/>
              </a:ext>
            </a:extLst>
          </p:cNvPr>
          <p:cNvPicPr>
            <a:picLocks noChangeAspect="1"/>
          </p:cNvPicPr>
          <p:nvPr/>
        </p:nvPicPr>
        <p:blipFill>
          <a:blip r:embed="rId2"/>
          <a:stretch>
            <a:fillRect/>
          </a:stretch>
        </p:blipFill>
        <p:spPr>
          <a:xfrm>
            <a:off x="1261872" y="966159"/>
            <a:ext cx="6222296" cy="3764867"/>
          </a:xfrm>
          <a:prstGeom prst="rect">
            <a:avLst/>
          </a:prstGeom>
        </p:spPr>
      </p:pic>
    </p:spTree>
    <p:extLst>
      <p:ext uri="{BB962C8B-B14F-4D97-AF65-F5344CB8AC3E}">
        <p14:creationId xmlns:p14="http://schemas.microsoft.com/office/powerpoint/2010/main" val="1526816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6304107-9350-638A-33FA-75D2E590CDAC}"/>
              </a:ext>
            </a:extLst>
          </p:cNvPr>
          <p:cNvSpPr>
            <a:spLocks noGrp="1"/>
          </p:cNvSpPr>
          <p:nvPr>
            <p:ph type="subTitle" idx="1"/>
          </p:nvPr>
        </p:nvSpPr>
        <p:spPr>
          <a:xfrm>
            <a:off x="1261872" y="232913"/>
            <a:ext cx="9418320" cy="6259327"/>
          </a:xfrm>
        </p:spPr>
        <p:txBody>
          <a:bodyPr/>
          <a:lstStyle/>
          <a:p>
            <a:pPr algn="just">
              <a:lnSpc>
                <a:spcPct val="107000"/>
              </a:lnSpc>
              <a:spcAft>
                <a:spcPts val="800"/>
              </a:spcAft>
            </a:pPr>
            <a:r>
              <a:rPr lang="en-IN" sz="2000" b="1"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Case 2:</a:t>
            </a: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The coefficients in the plant transfer function are changed by - 30 %.</a:t>
            </a:r>
            <a:r>
              <a:rPr lang="en-IN" sz="20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  </a:t>
            </a: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New Open loop (or) Plant transfer function is given by,</a:t>
            </a:r>
          </a:p>
          <a:p>
            <a:pPr algn="just">
              <a:lnSpc>
                <a:spcPct val="107000"/>
              </a:lnSpc>
              <a:spcAft>
                <a:spcPts val="800"/>
              </a:spcAft>
            </a:pPr>
            <a:endPar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endParaRPr lang="en-IN" sz="20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endPar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New Closed loop transfer function is given by,</a:t>
            </a:r>
          </a:p>
          <a:p>
            <a:pPr algn="just">
              <a:lnSpc>
                <a:spcPct val="107000"/>
              </a:lnSpc>
              <a:spcAft>
                <a:spcPts val="800"/>
              </a:spcAft>
            </a:pPr>
            <a:endParaRPr lang="en-IN" sz="2000" dirty="0">
              <a:effectLst/>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CF7816B-F95C-4212-ED13-5F2BB212EB14}"/>
              </a:ext>
            </a:extLst>
          </p:cNvPr>
          <p:cNvPicPr>
            <a:picLocks noChangeAspect="1"/>
          </p:cNvPicPr>
          <p:nvPr/>
        </p:nvPicPr>
        <p:blipFill>
          <a:blip r:embed="rId2"/>
          <a:stretch>
            <a:fillRect/>
          </a:stretch>
        </p:blipFill>
        <p:spPr>
          <a:xfrm>
            <a:off x="2803584" y="2104846"/>
            <a:ext cx="5020573" cy="1324154"/>
          </a:xfrm>
          <a:prstGeom prst="rect">
            <a:avLst/>
          </a:prstGeom>
        </p:spPr>
      </p:pic>
      <p:pic>
        <p:nvPicPr>
          <p:cNvPr id="5" name="Picture 4">
            <a:extLst>
              <a:ext uri="{FF2B5EF4-FFF2-40B4-BE49-F238E27FC236}">
                <a16:creationId xmlns:a16="http://schemas.microsoft.com/office/drawing/2014/main" id="{C49819AD-8A97-14F4-5CDF-FC30720B2F3D}"/>
              </a:ext>
            </a:extLst>
          </p:cNvPr>
          <p:cNvPicPr>
            <a:picLocks noChangeAspect="1"/>
          </p:cNvPicPr>
          <p:nvPr/>
        </p:nvPicPr>
        <p:blipFill>
          <a:blip r:embed="rId3"/>
          <a:stretch>
            <a:fillRect/>
          </a:stretch>
        </p:blipFill>
        <p:spPr>
          <a:xfrm>
            <a:off x="2803584" y="4451680"/>
            <a:ext cx="6003985" cy="1578184"/>
          </a:xfrm>
          <a:prstGeom prst="rect">
            <a:avLst/>
          </a:prstGeom>
        </p:spPr>
      </p:pic>
    </p:spTree>
    <p:extLst>
      <p:ext uri="{BB962C8B-B14F-4D97-AF65-F5344CB8AC3E}">
        <p14:creationId xmlns:p14="http://schemas.microsoft.com/office/powerpoint/2010/main" val="626068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90CD-F82B-8B4F-00CC-0F9F44D2AA62}"/>
              </a:ext>
            </a:extLst>
          </p:cNvPr>
          <p:cNvSpPr>
            <a:spLocks noGrp="1"/>
          </p:cNvSpPr>
          <p:nvPr>
            <p:ph type="ctrTitle"/>
          </p:nvPr>
        </p:nvSpPr>
        <p:spPr>
          <a:xfrm>
            <a:off x="1261872" y="284499"/>
            <a:ext cx="9418320" cy="621274"/>
          </a:xfrm>
        </p:spPr>
        <p:txBody>
          <a:bodyPr>
            <a:normAutofit/>
          </a:bodyPr>
          <a:lstStyle/>
          <a:p>
            <a:r>
              <a:rPr lang="en-IN" sz="2800" b="1" dirty="0">
                <a:latin typeface="SF Pro Text" panose="00000500000000000000" pitchFamily="50" charset="0"/>
                <a:ea typeface="SF Pro Text" panose="00000500000000000000" pitchFamily="50" charset="0"/>
              </a:rPr>
              <a:t>Step response</a:t>
            </a:r>
          </a:p>
        </p:txBody>
      </p:sp>
      <p:sp>
        <p:nvSpPr>
          <p:cNvPr id="3" name="Subtitle 2">
            <a:extLst>
              <a:ext uri="{FF2B5EF4-FFF2-40B4-BE49-F238E27FC236}">
                <a16:creationId xmlns:a16="http://schemas.microsoft.com/office/drawing/2014/main" id="{642B7F74-5787-39E7-49FB-B5B7BC6CD033}"/>
              </a:ext>
            </a:extLst>
          </p:cNvPr>
          <p:cNvSpPr>
            <a:spLocks noGrp="1"/>
          </p:cNvSpPr>
          <p:nvPr>
            <p:ph type="subTitle" idx="1"/>
          </p:nvPr>
        </p:nvSpPr>
        <p:spPr>
          <a:xfrm>
            <a:off x="1261872" y="1078301"/>
            <a:ext cx="9418320" cy="5710687"/>
          </a:xfrm>
        </p:spPr>
        <p:txBody>
          <a:bodyPr>
            <a:normAutofit lnSpcReduction="1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Settling time = 1.5 seconds</a:t>
            </a: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Peak Overshoot: 7.1%</a:t>
            </a:r>
          </a:p>
          <a:p>
            <a:pPr algn="just">
              <a:lnSpc>
                <a:spcPct val="107000"/>
              </a:lnSpc>
              <a:spcAft>
                <a:spcPts val="800"/>
              </a:spcAft>
            </a:pPr>
            <a:r>
              <a:rPr lang="en-IN" sz="20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From overshoot damping coefficient is obtained as 0.62.</a:t>
            </a:r>
          </a:p>
          <a:p>
            <a:endParaRPr lang="en-IN" dirty="0"/>
          </a:p>
        </p:txBody>
      </p:sp>
      <p:pic>
        <p:nvPicPr>
          <p:cNvPr id="4" name="Picture 3">
            <a:extLst>
              <a:ext uri="{FF2B5EF4-FFF2-40B4-BE49-F238E27FC236}">
                <a16:creationId xmlns:a16="http://schemas.microsoft.com/office/drawing/2014/main" id="{6009C1E2-FC28-7AB8-02AE-1099126488E2}"/>
              </a:ext>
            </a:extLst>
          </p:cNvPr>
          <p:cNvPicPr>
            <a:picLocks noChangeAspect="1"/>
          </p:cNvPicPr>
          <p:nvPr/>
        </p:nvPicPr>
        <p:blipFill>
          <a:blip r:embed="rId2"/>
          <a:stretch>
            <a:fillRect/>
          </a:stretch>
        </p:blipFill>
        <p:spPr>
          <a:xfrm>
            <a:off x="1362972" y="983411"/>
            <a:ext cx="6340415" cy="3800475"/>
          </a:xfrm>
          <a:prstGeom prst="rect">
            <a:avLst/>
          </a:prstGeom>
        </p:spPr>
      </p:pic>
    </p:spTree>
    <p:extLst>
      <p:ext uri="{BB962C8B-B14F-4D97-AF65-F5344CB8AC3E}">
        <p14:creationId xmlns:p14="http://schemas.microsoft.com/office/powerpoint/2010/main" val="4283803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435D00-C9D9-F80F-4D95-1CD929FBE651}"/>
              </a:ext>
            </a:extLst>
          </p:cNvPr>
          <p:cNvSpPr>
            <a:spLocks noGrp="1"/>
          </p:cNvSpPr>
          <p:nvPr>
            <p:ph type="subTitle" idx="1"/>
          </p:nvPr>
        </p:nvSpPr>
        <p:spPr>
          <a:xfrm>
            <a:off x="1261872" y="422694"/>
            <a:ext cx="9418320" cy="6069546"/>
          </a:xfrm>
        </p:spPr>
        <p:txBody>
          <a:bodyPr/>
          <a:lstStyle/>
          <a:p>
            <a:pPr algn="just">
              <a:lnSpc>
                <a:spcPct val="107000"/>
              </a:lnSpc>
              <a:spcAft>
                <a:spcPts val="800"/>
              </a:spcAft>
            </a:pPr>
            <a:endPar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endPar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The design specifications obtained do not stray very far off the required values.</a:t>
            </a:r>
          </a:p>
          <a:p>
            <a:pPr algn="just">
              <a:lnSpc>
                <a:spcPct val="107000"/>
              </a:lnSpc>
              <a:spcAft>
                <a:spcPts val="800"/>
              </a:spcAft>
            </a:pPr>
            <a:r>
              <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Thus we can conclude that the controller is robust.</a:t>
            </a:r>
          </a:p>
          <a:p>
            <a:endParaRPr lang="en-IN" dirty="0"/>
          </a:p>
        </p:txBody>
      </p:sp>
    </p:spTree>
    <p:extLst>
      <p:ext uri="{BB962C8B-B14F-4D97-AF65-F5344CB8AC3E}">
        <p14:creationId xmlns:p14="http://schemas.microsoft.com/office/powerpoint/2010/main" val="2270510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435D00-C9D9-F80F-4D95-1CD929FBE651}"/>
              </a:ext>
            </a:extLst>
          </p:cNvPr>
          <p:cNvSpPr>
            <a:spLocks noGrp="1"/>
          </p:cNvSpPr>
          <p:nvPr>
            <p:ph type="subTitle" idx="1"/>
          </p:nvPr>
        </p:nvSpPr>
        <p:spPr>
          <a:xfrm>
            <a:off x="1261872" y="422694"/>
            <a:ext cx="9418320" cy="6069546"/>
          </a:xfrm>
        </p:spPr>
        <p:txBody>
          <a:bodyPr/>
          <a:lstStyle/>
          <a:p>
            <a:pPr algn="just">
              <a:lnSpc>
                <a:spcPct val="107000"/>
              </a:lnSpc>
              <a:spcAft>
                <a:spcPts val="800"/>
              </a:spcAft>
            </a:pPr>
            <a:r>
              <a:rPr lang="en-IN" sz="2800" b="1"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Acknowledgement</a:t>
            </a:r>
          </a:p>
          <a:p>
            <a:pPr algn="just">
              <a:lnSpc>
                <a:spcPct val="107000"/>
              </a:lnSpc>
              <a:spcAft>
                <a:spcPts val="800"/>
              </a:spcAft>
            </a:pPr>
            <a:endPar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r>
              <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We would like to thank </a:t>
            </a:r>
            <a:r>
              <a:rPr lang="en-IN" sz="2400" dirty="0" err="1">
                <a:solidFill>
                  <a:schemeClr val="tx1"/>
                </a:solidFill>
                <a:latin typeface="SF Pro Text" panose="00000500000000000000" pitchFamily="50" charset="0"/>
                <a:ea typeface="SF Pro Text" panose="00000500000000000000" pitchFamily="50" charset="0"/>
                <a:cs typeface="Times New Roman" panose="02020603050405020304" pitchFamily="18" charset="0"/>
              </a:rPr>
              <a:t>Dr.</a:t>
            </a:r>
            <a:r>
              <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 T. S. </a:t>
            </a:r>
            <a:r>
              <a:rPr lang="en-IN" sz="2400" dirty="0" err="1">
                <a:solidFill>
                  <a:schemeClr val="tx1"/>
                </a:solidFill>
                <a:latin typeface="SF Pro Text" panose="00000500000000000000" pitchFamily="50" charset="0"/>
                <a:ea typeface="SF Pro Text" panose="00000500000000000000" pitchFamily="50" charset="0"/>
                <a:cs typeface="Times New Roman" panose="02020603050405020304" pitchFamily="18" charset="0"/>
              </a:rPr>
              <a:t>Chandar</a:t>
            </a:r>
            <a:r>
              <a:rPr lang="en-IN" sz="2400"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 Sir for providing us with an opportunity to pursue this project. It gave us an insight into the applications of control systems in real life. We gained invaluable experience in designing controllers for a real life application.</a:t>
            </a:r>
            <a:endParaRPr lang="en-IN" sz="24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endParaRPr>
          </a:p>
          <a:p>
            <a:pPr algn="just">
              <a:lnSpc>
                <a:spcPct val="107000"/>
              </a:lnSpc>
              <a:spcAft>
                <a:spcPts val="800"/>
              </a:spcAft>
            </a:pP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46954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610D-3BC7-BED2-57A5-D9CCEB2B61F2}"/>
              </a:ext>
            </a:extLst>
          </p:cNvPr>
          <p:cNvSpPr>
            <a:spLocks noGrp="1"/>
          </p:cNvSpPr>
          <p:nvPr>
            <p:ph type="ctrTitle"/>
          </p:nvPr>
        </p:nvSpPr>
        <p:spPr/>
        <p:txBody>
          <a:bodyPr>
            <a:normAutofit/>
          </a:bodyPr>
          <a:lstStyle/>
          <a:p>
            <a:r>
              <a:rPr lang="en-IN" sz="9600" dirty="0"/>
              <a:t>Thank you.</a:t>
            </a:r>
          </a:p>
        </p:txBody>
      </p:sp>
    </p:spTree>
    <p:extLst>
      <p:ext uri="{BB962C8B-B14F-4D97-AF65-F5344CB8AC3E}">
        <p14:creationId xmlns:p14="http://schemas.microsoft.com/office/powerpoint/2010/main" val="2182295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389A7EE3-1D17-9EF5-656B-E2E9D6F0AA32}"/>
                  </a:ext>
                </a:extLst>
              </p:cNvPr>
              <p:cNvSpPr>
                <a:spLocks noGrp="1"/>
              </p:cNvSpPr>
              <p:nvPr>
                <p:ph type="subTitle" idx="1"/>
              </p:nvPr>
            </p:nvSpPr>
            <p:spPr>
              <a:xfrm>
                <a:off x="1261872" y="457200"/>
                <a:ext cx="9418320" cy="6035040"/>
              </a:xfrm>
            </p:spPr>
            <p:txBody>
              <a:bodyPr>
                <a:normAutofit lnSpcReduction="10000"/>
              </a:bodyPr>
              <a:lstStyle/>
              <a:p>
                <a:r>
                  <a:rPr lang="en-IN" dirty="0">
                    <a:solidFill>
                      <a:schemeClr val="tx1"/>
                    </a:solidFill>
                    <a:latin typeface="SF Pro Text" panose="00000500000000000000" pitchFamily="50" charset="0"/>
                    <a:ea typeface="SF Pro Text" panose="00000500000000000000" pitchFamily="50" charset="0"/>
                  </a:rPr>
                  <a:t>To make the missile to travel in the desired trajectory ,relation between thrust vector and nozzle angle is important.</a:t>
                </a:r>
              </a:p>
              <a:p>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a:p>
                <a:r>
                  <a:rPr lang="en-IN" dirty="0">
                    <a:solidFill>
                      <a:schemeClr val="tx1"/>
                    </a:solidFill>
                    <a:latin typeface="SF Pro Text" panose="00000500000000000000" pitchFamily="50" charset="0"/>
                    <a:ea typeface="SF Pro Text" panose="00000500000000000000" pitchFamily="50" charset="0"/>
                  </a:rPr>
                  <a:t>This relation is given by the following open loop transfer function</a:t>
                </a:r>
              </a:p>
              <a:p>
                <a:r>
                  <a:rPr lang="en-IN" dirty="0">
                    <a:solidFill>
                      <a:schemeClr val="tx1"/>
                    </a:solidFill>
                    <a:latin typeface="SF Pro Text" panose="00000500000000000000" pitchFamily="50" charset="0"/>
                    <a:ea typeface="SF Pro Text" panose="00000500000000000000" pitchFamily="50" charset="0"/>
                  </a:rPr>
                  <a:t>                             </a:t>
                </a:r>
                <a:r>
                  <a:rPr lang="en-IN" sz="2800" dirty="0">
                    <a:solidFill>
                      <a:schemeClr val="tx1"/>
                    </a:solidFill>
                    <a:latin typeface="SF Pro Text" panose="00000500000000000000" pitchFamily="50" charset="0"/>
                    <a:ea typeface="SF Pro Text" panose="00000500000000000000" pitchFamily="50" charset="0"/>
                  </a:rPr>
                  <a:t>G(s)=</a:t>
                </a:r>
                <a14:m>
                  <m:oMath xmlns:m="http://schemas.openxmlformats.org/officeDocument/2006/math">
                    <m:f>
                      <m:fPr>
                        <m:ctrlPr>
                          <a:rPr lang="en-IN" sz="2800" i="1" smtClean="0">
                            <a:solidFill>
                              <a:schemeClr val="tx1"/>
                            </a:solidFill>
                            <a:latin typeface="Cambria Math" panose="02040503050406030204" pitchFamily="18" charset="0"/>
                          </a:rPr>
                        </m:ctrlPr>
                      </m:fPr>
                      <m:num>
                        <m:r>
                          <a:rPr lang="en-IN" sz="2800" i="1" smtClean="0">
                            <a:solidFill>
                              <a:schemeClr val="tx1"/>
                            </a:solidFill>
                            <a:latin typeface="Cambria Math" panose="02040503050406030204" pitchFamily="18" charset="0"/>
                          </a:rPr>
                          <m:t>ɵ</m:t>
                        </m:r>
                        <m:r>
                          <a:rPr lang="en-IN" sz="2800" b="0" i="1" smtClean="0">
                            <a:solidFill>
                              <a:schemeClr val="tx1"/>
                            </a:solidFill>
                            <a:latin typeface="Cambria Math" panose="02040503050406030204" pitchFamily="18" charset="0"/>
                          </a:rPr>
                          <m:t>(</m:t>
                        </m:r>
                        <m:r>
                          <a:rPr lang="en-IN" sz="2800" b="0" i="1" smtClean="0">
                            <a:solidFill>
                              <a:schemeClr val="tx1"/>
                            </a:solidFill>
                            <a:latin typeface="Cambria Math" panose="02040503050406030204" pitchFamily="18" charset="0"/>
                          </a:rPr>
                          <m:t>𝑠</m:t>
                        </m:r>
                        <m:r>
                          <a:rPr lang="en-IN" sz="2800" b="0" i="1" smtClean="0">
                            <a:solidFill>
                              <a:schemeClr val="tx1"/>
                            </a:solidFill>
                            <a:latin typeface="Cambria Math" panose="02040503050406030204" pitchFamily="18" charset="0"/>
                          </a:rPr>
                          <m:t>)</m:t>
                        </m:r>
                      </m:num>
                      <m:den>
                        <m:r>
                          <m:rPr>
                            <m:sty m:val="p"/>
                          </m:rPr>
                          <a:rPr lang="el-GR" sz="2800" i="1" smtClean="0">
                            <a:solidFill>
                              <a:schemeClr val="tx1"/>
                            </a:solidFill>
                            <a:latin typeface="Cambria Math" panose="02040503050406030204" pitchFamily="18" charset="0"/>
                          </a:rPr>
                          <m:t>δ</m:t>
                        </m:r>
                        <m:r>
                          <a:rPr lang="en-IN" sz="2800" b="0" i="1" smtClean="0">
                            <a:solidFill>
                              <a:schemeClr val="tx1"/>
                            </a:solidFill>
                            <a:latin typeface="Cambria Math" panose="02040503050406030204" pitchFamily="18" charset="0"/>
                          </a:rPr>
                          <m:t>(</m:t>
                        </m:r>
                        <m:r>
                          <a:rPr lang="en-IN" sz="2800" b="0" i="1" smtClean="0">
                            <a:solidFill>
                              <a:schemeClr val="tx1"/>
                            </a:solidFill>
                            <a:latin typeface="Cambria Math" panose="02040503050406030204" pitchFamily="18" charset="0"/>
                          </a:rPr>
                          <m:t>𝑠</m:t>
                        </m:r>
                        <m:r>
                          <a:rPr lang="en-IN" sz="2800" b="0" i="1" smtClean="0">
                            <a:solidFill>
                              <a:schemeClr val="tx1"/>
                            </a:solidFill>
                            <a:latin typeface="Cambria Math" panose="02040503050406030204" pitchFamily="18" charset="0"/>
                          </a:rPr>
                          <m:t>)</m:t>
                        </m:r>
                      </m:den>
                    </m:f>
                    <m:r>
                      <a:rPr lang="en-IN" sz="2800" b="0" i="1" smtClean="0">
                        <a:solidFill>
                          <a:schemeClr val="tx1"/>
                        </a:solidFill>
                        <a:latin typeface="Cambria Math" panose="02040503050406030204" pitchFamily="18" charset="0"/>
                      </a:rPr>
                      <m:t>=</m:t>
                    </m:r>
                    <m:f>
                      <m:fPr>
                        <m:ctrlPr>
                          <a:rPr lang="en-IN" sz="2800" b="0" i="1" smtClean="0">
                            <a:solidFill>
                              <a:schemeClr val="tx1"/>
                            </a:solidFill>
                            <a:latin typeface="Cambria Math" panose="02040503050406030204" pitchFamily="18" charset="0"/>
                          </a:rPr>
                        </m:ctrlPr>
                      </m:fPr>
                      <m:num>
                        <m:r>
                          <a:rPr lang="en-IN" sz="2800" b="0" i="1" smtClean="0">
                            <a:solidFill>
                              <a:schemeClr val="tx1"/>
                            </a:solidFill>
                            <a:latin typeface="Cambria Math" panose="02040503050406030204" pitchFamily="18" charset="0"/>
                          </a:rPr>
                          <m:t>−7.21(</m:t>
                        </m:r>
                        <m:r>
                          <a:rPr lang="en-IN" sz="2800" b="0" i="1" smtClean="0">
                            <a:solidFill>
                              <a:schemeClr val="tx1"/>
                            </a:solidFill>
                            <a:latin typeface="Cambria Math" panose="02040503050406030204" pitchFamily="18" charset="0"/>
                          </a:rPr>
                          <m:t>𝑠</m:t>
                        </m:r>
                        <m:r>
                          <a:rPr lang="en-IN" sz="2800" b="0" i="1" smtClean="0">
                            <a:solidFill>
                              <a:schemeClr val="tx1"/>
                            </a:solidFill>
                            <a:latin typeface="Cambria Math" panose="02040503050406030204" pitchFamily="18" charset="0"/>
                          </a:rPr>
                          <m:t>+0.0526)</m:t>
                        </m:r>
                      </m:num>
                      <m:den>
                        <m:r>
                          <a:rPr lang="en-IN" sz="2800" b="0" i="1" smtClean="0">
                            <a:solidFill>
                              <a:schemeClr val="tx1"/>
                            </a:solidFill>
                            <a:latin typeface="Cambria Math" panose="02040503050406030204" pitchFamily="18" charset="0"/>
                          </a:rPr>
                          <m:t>(</m:t>
                        </m:r>
                        <m:r>
                          <a:rPr lang="en-IN" sz="2800" b="0" i="1" smtClean="0">
                            <a:solidFill>
                              <a:schemeClr val="tx1"/>
                            </a:solidFill>
                            <a:latin typeface="Cambria Math" panose="02040503050406030204" pitchFamily="18" charset="0"/>
                          </a:rPr>
                          <m:t>𝑠</m:t>
                        </m:r>
                        <m:r>
                          <a:rPr lang="en-IN" sz="2800" b="0" i="1" smtClean="0">
                            <a:solidFill>
                              <a:schemeClr val="tx1"/>
                            </a:solidFill>
                            <a:latin typeface="Cambria Math" panose="02040503050406030204" pitchFamily="18" charset="0"/>
                          </a:rPr>
                          <m:t>+16)(</m:t>
                        </m:r>
                        <m:r>
                          <a:rPr lang="en-IN" sz="2800" b="0" i="1" smtClean="0">
                            <a:solidFill>
                              <a:schemeClr val="tx1"/>
                            </a:solidFill>
                            <a:latin typeface="Cambria Math" panose="02040503050406030204" pitchFamily="18" charset="0"/>
                          </a:rPr>
                          <m:t>𝑠</m:t>
                        </m:r>
                        <m:r>
                          <a:rPr lang="en-IN" sz="2800" b="0" i="1" smtClean="0">
                            <a:solidFill>
                              <a:schemeClr val="tx1"/>
                            </a:solidFill>
                            <a:latin typeface="Cambria Math" panose="02040503050406030204" pitchFamily="18" charset="0"/>
                          </a:rPr>
                          <m:t>−1.48)(</m:t>
                        </m:r>
                        <m:r>
                          <a:rPr lang="en-IN" sz="2800" b="0" i="1" smtClean="0">
                            <a:solidFill>
                              <a:schemeClr val="tx1"/>
                            </a:solidFill>
                            <a:latin typeface="Cambria Math" panose="02040503050406030204" pitchFamily="18" charset="0"/>
                          </a:rPr>
                          <m:t>𝑠</m:t>
                        </m:r>
                        <m:r>
                          <a:rPr lang="en-IN" sz="2800" b="0" i="1" smtClean="0">
                            <a:solidFill>
                              <a:schemeClr val="tx1"/>
                            </a:solidFill>
                            <a:latin typeface="Cambria Math" panose="02040503050406030204" pitchFamily="18" charset="0"/>
                          </a:rPr>
                          <m:t>−0.023)</m:t>
                        </m:r>
                      </m:den>
                    </m:f>
                  </m:oMath>
                </a14:m>
                <a:endParaRPr lang="en-IN" dirty="0">
                  <a:solidFill>
                    <a:schemeClr val="tx1"/>
                  </a:solidFill>
                  <a:latin typeface="SF Pro Text" panose="00000500000000000000" pitchFamily="50" charset="0"/>
                  <a:ea typeface="SF Pro Text" panose="00000500000000000000" pitchFamily="50" charset="0"/>
                </a:endParaRPr>
              </a:p>
              <a:p>
                <a:r>
                  <a:rPr lang="en-IN" dirty="0">
                    <a:solidFill>
                      <a:schemeClr val="tx1"/>
                    </a:solidFill>
                    <a:latin typeface="SF Pro Text" panose="00000500000000000000" pitchFamily="50" charset="0"/>
                    <a:ea typeface="SF Pro Text" panose="00000500000000000000" pitchFamily="50" charset="0"/>
                  </a:rPr>
                  <a:t>Where </a:t>
                </a:r>
                <a:r>
                  <a:rPr lang="en-IN"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θ is thrust angle</a:t>
                </a:r>
              </a:p>
              <a:p>
                <a:r>
                  <a:rPr lang="en-IN"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            δ is nozzle angle</a:t>
                </a:r>
              </a:p>
              <a:p>
                <a:r>
                  <a:rPr lang="en-IN"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Poles are located at -16, +1.48, +0.023</a:t>
                </a:r>
              </a:p>
              <a:p>
                <a:r>
                  <a:rPr lang="en-IN" dirty="0">
                    <a:solidFill>
                      <a:schemeClr val="tx1"/>
                    </a:solidFill>
                    <a:latin typeface="SF Pro Text" panose="00000500000000000000" pitchFamily="50" charset="0"/>
                    <a:ea typeface="SF Pro Text" panose="00000500000000000000" pitchFamily="50" charset="0"/>
                    <a:cs typeface="Times New Roman" panose="02020603050405020304" pitchFamily="18" charset="0"/>
                  </a:rPr>
                  <a:t>Zero is located at -0.0526</a:t>
                </a:r>
              </a:p>
              <a:p>
                <a:endParaRPr lang="en-IN" dirty="0"/>
              </a:p>
            </p:txBody>
          </p:sp>
        </mc:Choice>
        <mc:Fallback xmlns="">
          <p:sp>
            <p:nvSpPr>
              <p:cNvPr id="3" name="Subtitle 2">
                <a:extLst>
                  <a:ext uri="{FF2B5EF4-FFF2-40B4-BE49-F238E27FC236}">
                    <a16:creationId xmlns:a16="http://schemas.microsoft.com/office/drawing/2014/main" id="{389A7EE3-1D17-9EF5-656B-E2E9D6F0AA32}"/>
                  </a:ext>
                </a:extLst>
              </p:cNvPr>
              <p:cNvSpPr>
                <a:spLocks noGrp="1" noRot="1" noChangeAspect="1" noMove="1" noResize="1" noEditPoints="1" noAdjustHandles="1" noChangeArrowheads="1" noChangeShapeType="1" noTextEdit="1"/>
              </p:cNvSpPr>
              <p:nvPr>
                <p:ph type="subTitle" idx="1"/>
              </p:nvPr>
            </p:nvSpPr>
            <p:spPr>
              <a:xfrm>
                <a:off x="1261872" y="457200"/>
                <a:ext cx="9418320" cy="6035040"/>
              </a:xfrm>
              <a:blipFill>
                <a:blip r:embed="rId2"/>
                <a:stretch>
                  <a:fillRect l="-841" t="-1515"/>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93684581-21C3-6C92-B67C-86C5E62363BF}"/>
              </a:ext>
            </a:extLst>
          </p:cNvPr>
          <p:cNvPicPr>
            <a:picLocks noChangeAspect="1"/>
          </p:cNvPicPr>
          <p:nvPr/>
        </p:nvPicPr>
        <p:blipFill>
          <a:blip r:embed="rId3"/>
          <a:stretch>
            <a:fillRect/>
          </a:stretch>
        </p:blipFill>
        <p:spPr>
          <a:xfrm>
            <a:off x="3567750" y="1080391"/>
            <a:ext cx="4105259" cy="2046492"/>
          </a:xfrm>
          <a:prstGeom prst="rect">
            <a:avLst/>
          </a:prstGeom>
        </p:spPr>
      </p:pic>
    </p:spTree>
    <p:extLst>
      <p:ext uri="{BB962C8B-B14F-4D97-AF65-F5344CB8AC3E}">
        <p14:creationId xmlns:p14="http://schemas.microsoft.com/office/powerpoint/2010/main" val="280547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8E07CA-9979-314A-97AC-860ACDA40F7B}"/>
              </a:ext>
            </a:extLst>
          </p:cNvPr>
          <p:cNvSpPr>
            <a:spLocks noGrp="1"/>
          </p:cNvSpPr>
          <p:nvPr>
            <p:ph type="subTitle" idx="1"/>
          </p:nvPr>
        </p:nvSpPr>
        <p:spPr>
          <a:xfrm>
            <a:off x="1261872" y="405442"/>
            <a:ext cx="9418320" cy="6086798"/>
          </a:xfrm>
        </p:spPr>
        <p:txBody>
          <a:bodyPr>
            <a:normAutofit/>
          </a:bodyPr>
          <a:lstStyle/>
          <a:p>
            <a:r>
              <a:rPr lang="en-IN" sz="3600" b="1" dirty="0">
                <a:solidFill>
                  <a:schemeClr val="tx1"/>
                </a:solidFill>
                <a:latin typeface="SF Pro Text" panose="00000500000000000000" pitchFamily="50" charset="0"/>
                <a:ea typeface="SF Pro Text" panose="00000500000000000000" pitchFamily="50" charset="0"/>
              </a:rPr>
              <a:t>Pole Zero Map of the Open Loop System</a:t>
            </a:r>
          </a:p>
          <a:p>
            <a:endParaRPr lang="en-IN" sz="3600" dirty="0"/>
          </a:p>
          <a:p>
            <a:endParaRPr lang="en-IN" sz="3600" dirty="0"/>
          </a:p>
          <a:p>
            <a:endParaRPr lang="en-IN" sz="3600" dirty="0"/>
          </a:p>
          <a:p>
            <a:endParaRPr lang="en-IN" sz="3600" dirty="0"/>
          </a:p>
          <a:p>
            <a:endParaRPr lang="en-IN" sz="3600" dirty="0"/>
          </a:p>
          <a:p>
            <a:endParaRPr lang="en-IN" sz="2400" dirty="0"/>
          </a:p>
          <a:p>
            <a:r>
              <a:rPr lang="en-IN" sz="2400" dirty="0">
                <a:solidFill>
                  <a:schemeClr val="tx1"/>
                </a:solidFill>
                <a:latin typeface="SF Pro Text" panose="00000500000000000000" pitchFamily="50" charset="0"/>
                <a:ea typeface="SF Pro Text" panose="00000500000000000000" pitchFamily="50" charset="0"/>
              </a:rPr>
              <a:t>As we can seen there are two poles on the </a:t>
            </a:r>
            <a:r>
              <a:rPr lang="en-IN" sz="2400" dirty="0">
                <a:solidFill>
                  <a:schemeClr val="tx1"/>
                </a:solidFill>
                <a:effectLst/>
                <a:latin typeface="SF Pro Text" panose="00000500000000000000" pitchFamily="50" charset="0"/>
                <a:ea typeface="SF Pro Text" panose="00000500000000000000" pitchFamily="50" charset="0"/>
              </a:rPr>
              <a:t>right hand plane in the s domain, hence the open loop system is unstable</a:t>
            </a:r>
            <a:r>
              <a:rPr lang="en-IN" sz="2400" dirty="0">
                <a:solidFill>
                  <a:schemeClr val="tx1"/>
                </a:solidFill>
                <a:effectLst/>
                <a:latin typeface="Times New Roman" panose="02020603050405020304" pitchFamily="18" charset="0"/>
                <a:ea typeface="Calibri" panose="020F0502020204030204" pitchFamily="34" charset="0"/>
              </a:rPr>
              <a:t>.</a:t>
            </a:r>
            <a:endParaRPr lang="en-IN" sz="2400" dirty="0">
              <a:solidFill>
                <a:schemeClr val="tx1"/>
              </a:solidFill>
            </a:endParaRPr>
          </a:p>
        </p:txBody>
      </p:sp>
      <p:pic>
        <p:nvPicPr>
          <p:cNvPr id="4" name="Picture 3">
            <a:extLst>
              <a:ext uri="{FF2B5EF4-FFF2-40B4-BE49-F238E27FC236}">
                <a16:creationId xmlns:a16="http://schemas.microsoft.com/office/drawing/2014/main" id="{73589A47-5FA9-6F23-A44D-EEA89BEC069D}"/>
              </a:ext>
            </a:extLst>
          </p:cNvPr>
          <p:cNvPicPr>
            <a:picLocks noChangeAspect="1"/>
          </p:cNvPicPr>
          <p:nvPr/>
        </p:nvPicPr>
        <p:blipFill>
          <a:blip r:embed="rId2"/>
          <a:stretch>
            <a:fillRect/>
          </a:stretch>
        </p:blipFill>
        <p:spPr>
          <a:xfrm>
            <a:off x="1511807" y="1119967"/>
            <a:ext cx="7861469" cy="3995371"/>
          </a:xfrm>
          <a:prstGeom prst="rect">
            <a:avLst/>
          </a:prstGeom>
        </p:spPr>
      </p:pic>
    </p:spTree>
    <p:extLst>
      <p:ext uri="{BB962C8B-B14F-4D97-AF65-F5344CB8AC3E}">
        <p14:creationId xmlns:p14="http://schemas.microsoft.com/office/powerpoint/2010/main" val="3099691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5FB660C-8B5F-52B7-4647-3B0CE59250E6}"/>
              </a:ext>
            </a:extLst>
          </p:cNvPr>
          <p:cNvSpPr>
            <a:spLocks noGrp="1"/>
          </p:cNvSpPr>
          <p:nvPr>
            <p:ph type="subTitle" idx="1"/>
          </p:nvPr>
        </p:nvSpPr>
        <p:spPr>
          <a:xfrm>
            <a:off x="1261871" y="207034"/>
            <a:ext cx="10487305" cy="6285206"/>
          </a:xfrm>
        </p:spPr>
        <p:txBody>
          <a:bodyPr/>
          <a:lstStyle/>
          <a:p>
            <a:r>
              <a:rPr lang="en-IN" sz="3200" dirty="0">
                <a:solidFill>
                  <a:schemeClr val="tx1"/>
                </a:solidFill>
                <a:effectLst/>
                <a:latin typeface="SF Pro Text" panose="00000500000000000000" pitchFamily="50" charset="0"/>
                <a:ea typeface="SF Pro Text" panose="00000500000000000000" pitchFamily="50" charset="0"/>
                <a:cs typeface="Times New Roman" panose="02020603050405020304" pitchFamily="18" charset="0"/>
              </a:rPr>
              <a:t>Open loop response for unit step input</a:t>
            </a:r>
            <a:r>
              <a:rPr lang="en-IN" sz="3200" dirty="0">
                <a:effectLst/>
                <a:latin typeface="SF Pro Text" panose="00000500000000000000" pitchFamily="50" charset="0"/>
                <a:ea typeface="SF Pro Text" panose="00000500000000000000" pitchFamily="50" charset="0"/>
                <a:cs typeface="Times New Roman" panose="02020603050405020304" pitchFamily="18" charset="0"/>
              </a:rPr>
              <a:t>:</a:t>
            </a:r>
          </a:p>
          <a:p>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p:txBody>
      </p:sp>
      <p:pic>
        <p:nvPicPr>
          <p:cNvPr id="4" name="Picture 3">
            <a:extLst>
              <a:ext uri="{FF2B5EF4-FFF2-40B4-BE49-F238E27FC236}">
                <a16:creationId xmlns:a16="http://schemas.microsoft.com/office/drawing/2014/main" id="{7495A6C7-A0F3-2783-F4A6-2CDE2A34C3C9}"/>
              </a:ext>
            </a:extLst>
          </p:cNvPr>
          <p:cNvPicPr>
            <a:picLocks noChangeAspect="1"/>
          </p:cNvPicPr>
          <p:nvPr/>
        </p:nvPicPr>
        <p:blipFill>
          <a:blip r:embed="rId2"/>
          <a:stretch>
            <a:fillRect/>
          </a:stretch>
        </p:blipFill>
        <p:spPr>
          <a:xfrm>
            <a:off x="2817962" y="1039215"/>
            <a:ext cx="5631905" cy="1226907"/>
          </a:xfrm>
          <a:prstGeom prst="rect">
            <a:avLst/>
          </a:prstGeom>
        </p:spPr>
      </p:pic>
      <p:pic>
        <p:nvPicPr>
          <p:cNvPr id="2" name="Picture 1">
            <a:extLst>
              <a:ext uri="{FF2B5EF4-FFF2-40B4-BE49-F238E27FC236}">
                <a16:creationId xmlns:a16="http://schemas.microsoft.com/office/drawing/2014/main" id="{17E0925D-9737-474D-8785-A459D995C891}"/>
              </a:ext>
            </a:extLst>
          </p:cNvPr>
          <p:cNvPicPr>
            <a:picLocks noChangeAspect="1"/>
          </p:cNvPicPr>
          <p:nvPr/>
        </p:nvPicPr>
        <p:blipFill>
          <a:blip r:embed="rId3"/>
          <a:stretch>
            <a:fillRect/>
          </a:stretch>
        </p:blipFill>
        <p:spPr>
          <a:xfrm>
            <a:off x="2817962" y="2464389"/>
            <a:ext cx="4629796" cy="3829584"/>
          </a:xfrm>
          <a:prstGeom prst="rect">
            <a:avLst/>
          </a:prstGeom>
        </p:spPr>
      </p:pic>
    </p:spTree>
    <p:extLst>
      <p:ext uri="{BB962C8B-B14F-4D97-AF65-F5344CB8AC3E}">
        <p14:creationId xmlns:p14="http://schemas.microsoft.com/office/powerpoint/2010/main" val="2949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66E3-564F-26C0-3BA8-BBBD9A6C6808}"/>
              </a:ext>
            </a:extLst>
          </p:cNvPr>
          <p:cNvSpPr>
            <a:spLocks noGrp="1"/>
          </p:cNvSpPr>
          <p:nvPr>
            <p:ph type="ctrTitle"/>
          </p:nvPr>
        </p:nvSpPr>
        <p:spPr>
          <a:xfrm>
            <a:off x="1261872" y="365759"/>
            <a:ext cx="9418320" cy="784945"/>
          </a:xfrm>
        </p:spPr>
        <p:txBody>
          <a:bodyPr>
            <a:normAutofit fontScale="90000"/>
          </a:bodyPr>
          <a:lstStyle/>
          <a:p>
            <a:br>
              <a:rPr lang="en-IN" sz="3600" dirty="0">
                <a:effectLst/>
                <a:latin typeface="SF Pro Text" panose="00000500000000000000" pitchFamily="50" charset="0"/>
                <a:ea typeface="SF Pro Text" panose="00000500000000000000" pitchFamily="50" charset="0"/>
                <a:cs typeface="Times New Roman" panose="02020603050405020304" pitchFamily="18" charset="0"/>
              </a:rPr>
            </a:br>
            <a:br>
              <a:rPr lang="en-IN" sz="3600" dirty="0">
                <a:effectLst/>
                <a:latin typeface="SF Pro Text" panose="00000500000000000000" pitchFamily="50" charset="0"/>
                <a:ea typeface="SF Pro Text" panose="00000500000000000000" pitchFamily="50" charset="0"/>
                <a:cs typeface="Times New Roman" panose="02020603050405020304" pitchFamily="18" charset="0"/>
              </a:rPr>
            </a:br>
            <a:r>
              <a:rPr lang="en-IN" sz="3600" dirty="0">
                <a:effectLst/>
                <a:latin typeface="SF Pro Text" panose="00000500000000000000" pitchFamily="50" charset="0"/>
                <a:ea typeface="SF Pro Text" panose="00000500000000000000" pitchFamily="50" charset="0"/>
                <a:cs typeface="Times New Roman" panose="02020603050405020304" pitchFamily="18" charset="0"/>
              </a:rPr>
              <a:t>Open loop response for unit ramp input:</a:t>
            </a:r>
            <a:br>
              <a:rPr lang="en-IN" sz="1800" dirty="0">
                <a:effectLst/>
                <a:latin typeface="SF Pro Text" panose="00000500000000000000" pitchFamily="50" charset="0"/>
                <a:ea typeface="SF Pro Text" panose="00000500000000000000" pitchFamily="50" charset="0"/>
                <a:cs typeface="Times New Roman" panose="02020603050405020304" pitchFamily="18" charset="0"/>
              </a:rPr>
            </a:br>
            <a:endParaRPr lang="en-IN" sz="3200" dirty="0">
              <a:latin typeface="SF Pro Text" panose="00000500000000000000" pitchFamily="50" charset="0"/>
              <a:ea typeface="SF Pro Text" panose="00000500000000000000" pitchFamily="50" charset="0"/>
            </a:endParaRPr>
          </a:p>
        </p:txBody>
      </p:sp>
      <p:sp>
        <p:nvSpPr>
          <p:cNvPr id="3" name="Subtitle 2">
            <a:extLst>
              <a:ext uri="{FF2B5EF4-FFF2-40B4-BE49-F238E27FC236}">
                <a16:creationId xmlns:a16="http://schemas.microsoft.com/office/drawing/2014/main" id="{61A340C1-B4B0-8166-70F1-FED5EBA7026A}"/>
              </a:ext>
            </a:extLst>
          </p:cNvPr>
          <p:cNvSpPr>
            <a:spLocks noGrp="1"/>
          </p:cNvSpPr>
          <p:nvPr>
            <p:ph type="subTitle" idx="1"/>
          </p:nvPr>
        </p:nvSpPr>
        <p:spPr>
          <a:xfrm>
            <a:off x="1261872" y="1017916"/>
            <a:ext cx="9418320" cy="5474324"/>
          </a:xfrm>
        </p:spPr>
        <p:txBody>
          <a:bodyPr/>
          <a:lstStyle/>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D88820DD-4439-EA4A-71E8-5866064C75D4}"/>
              </a:ext>
            </a:extLst>
          </p:cNvPr>
          <p:cNvPicPr>
            <a:picLocks noChangeAspect="1"/>
          </p:cNvPicPr>
          <p:nvPr/>
        </p:nvPicPr>
        <p:blipFill>
          <a:blip r:embed="rId2"/>
          <a:stretch>
            <a:fillRect/>
          </a:stretch>
        </p:blipFill>
        <p:spPr>
          <a:xfrm>
            <a:off x="2119900" y="1150703"/>
            <a:ext cx="6190803" cy="1221435"/>
          </a:xfrm>
          <a:prstGeom prst="rect">
            <a:avLst/>
          </a:prstGeom>
        </p:spPr>
      </p:pic>
      <p:pic>
        <p:nvPicPr>
          <p:cNvPr id="6" name="Picture 5">
            <a:extLst>
              <a:ext uri="{FF2B5EF4-FFF2-40B4-BE49-F238E27FC236}">
                <a16:creationId xmlns:a16="http://schemas.microsoft.com/office/drawing/2014/main" id="{487A536F-EF89-477F-B719-CD8E9EAA4371}"/>
              </a:ext>
            </a:extLst>
          </p:cNvPr>
          <p:cNvPicPr>
            <a:picLocks noChangeAspect="1"/>
          </p:cNvPicPr>
          <p:nvPr/>
        </p:nvPicPr>
        <p:blipFill>
          <a:blip r:embed="rId3"/>
          <a:stretch>
            <a:fillRect/>
          </a:stretch>
        </p:blipFill>
        <p:spPr>
          <a:xfrm>
            <a:off x="2119901" y="2615198"/>
            <a:ext cx="4677428" cy="3858163"/>
          </a:xfrm>
          <a:prstGeom prst="rect">
            <a:avLst/>
          </a:prstGeom>
        </p:spPr>
      </p:pic>
    </p:spTree>
    <p:extLst>
      <p:ext uri="{BB962C8B-B14F-4D97-AF65-F5344CB8AC3E}">
        <p14:creationId xmlns:p14="http://schemas.microsoft.com/office/powerpoint/2010/main" val="2868187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6B02-77C3-EDF2-A269-22C26EA468C0}"/>
              </a:ext>
            </a:extLst>
          </p:cNvPr>
          <p:cNvSpPr>
            <a:spLocks noGrp="1"/>
          </p:cNvSpPr>
          <p:nvPr>
            <p:ph type="ctrTitle"/>
          </p:nvPr>
        </p:nvSpPr>
        <p:spPr>
          <a:xfrm>
            <a:off x="1261872" y="500160"/>
            <a:ext cx="9418320" cy="647154"/>
          </a:xfrm>
        </p:spPr>
        <p:txBody>
          <a:bodyPr>
            <a:normAutofit/>
          </a:bodyPr>
          <a:lstStyle/>
          <a:p>
            <a:r>
              <a:rPr lang="en-IN" sz="3200" b="1" dirty="0">
                <a:latin typeface="SF Pro Text" panose="00000500000000000000" pitchFamily="50" charset="0"/>
                <a:ea typeface="SF Pro Text" panose="00000500000000000000" pitchFamily="50" charset="0"/>
              </a:rPr>
              <a:t>Inference</a:t>
            </a:r>
          </a:p>
        </p:txBody>
      </p:sp>
      <p:sp>
        <p:nvSpPr>
          <p:cNvPr id="3" name="Subtitle 2">
            <a:extLst>
              <a:ext uri="{FF2B5EF4-FFF2-40B4-BE49-F238E27FC236}">
                <a16:creationId xmlns:a16="http://schemas.microsoft.com/office/drawing/2014/main" id="{E26DE4E4-250A-926E-A4B3-ED40DFF97B01}"/>
              </a:ext>
            </a:extLst>
          </p:cNvPr>
          <p:cNvSpPr>
            <a:spLocks noGrp="1"/>
          </p:cNvSpPr>
          <p:nvPr>
            <p:ph type="subTitle" idx="1"/>
          </p:nvPr>
        </p:nvSpPr>
        <p:spPr>
          <a:xfrm>
            <a:off x="1261872" y="1242204"/>
            <a:ext cx="9418320" cy="5250036"/>
          </a:xfrm>
        </p:spPr>
        <p:txBody>
          <a:bodyPr/>
          <a:lstStyle/>
          <a:p>
            <a:pPr marL="342900" indent="-342900">
              <a:buFont typeface="Arial" panose="020B0604020202020204" pitchFamily="34" charset="0"/>
              <a:buChar char="•"/>
            </a:pPr>
            <a:endParaRPr lang="en-IN" dirty="0">
              <a:solidFill>
                <a:schemeClr val="tx1"/>
              </a:solidFill>
              <a:latin typeface="SF Pro Text" panose="00000500000000000000" pitchFamily="50" charset="0"/>
              <a:ea typeface="SF Pro Text" panose="00000500000000000000" pitchFamily="50" charset="0"/>
            </a:endParaRPr>
          </a:p>
          <a:p>
            <a:r>
              <a:rPr lang="en-IN" dirty="0">
                <a:solidFill>
                  <a:schemeClr val="tx1"/>
                </a:solidFill>
                <a:latin typeface="SF Pro Text" panose="00000500000000000000" pitchFamily="50" charset="0"/>
                <a:ea typeface="SF Pro Text" panose="00000500000000000000" pitchFamily="50" charset="0"/>
              </a:rPr>
              <a:t>As we can see there is no oscillation, this means there are no complex poles.</a:t>
            </a:r>
          </a:p>
          <a:p>
            <a:r>
              <a:rPr lang="en-IN" dirty="0">
                <a:solidFill>
                  <a:schemeClr val="tx1"/>
                </a:solidFill>
                <a:latin typeface="SF Pro Text" panose="00000500000000000000" pitchFamily="50" charset="0"/>
                <a:ea typeface="SF Pro Text" panose="00000500000000000000" pitchFamily="50" charset="0"/>
              </a:rPr>
              <a:t>Responses are unbounded, as the system is unstable due to RHP poles.</a:t>
            </a: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081315089"/>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docProps/app.xml><?xml version="1.0" encoding="utf-8"?>
<Properties xmlns="http://schemas.openxmlformats.org/officeDocument/2006/extended-properties" xmlns:vt="http://schemas.openxmlformats.org/officeDocument/2006/docPropsVTypes">
  <Template>TM03457515[[fn=View]]</Template>
  <TotalTime>1956</TotalTime>
  <Words>1559</Words>
  <Application>Microsoft Office PowerPoint</Application>
  <PresentationFormat>Widescreen</PresentationFormat>
  <Paragraphs>361</Paragraphs>
  <Slides>46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Cambria Math</vt:lpstr>
      <vt:lpstr>Century Schoolbook</vt:lpstr>
      <vt:lpstr>SF Compact Text</vt:lpstr>
      <vt:lpstr>SF Pro Text</vt:lpstr>
      <vt:lpstr>Söhne</vt:lpstr>
      <vt:lpstr>Times New Roman</vt:lpstr>
      <vt:lpstr>Wingdings 2</vt:lpstr>
      <vt:lpstr>View</vt:lpstr>
      <vt:lpstr>  CONTROL SYSTEMS PROJECT (UE21EC241B)     THRUST VECTOR CONTROL (TVC)</vt:lpstr>
      <vt:lpstr>PowerPoint Presentation</vt:lpstr>
      <vt:lpstr>What is TVC?</vt:lpstr>
      <vt:lpstr>Nozzle Angle</vt:lpstr>
      <vt:lpstr>PowerPoint Presentation</vt:lpstr>
      <vt:lpstr>PowerPoint Presentation</vt:lpstr>
      <vt:lpstr>PowerPoint Presentation</vt:lpstr>
      <vt:lpstr>  Open loop response for unit ramp input: </vt:lpstr>
      <vt:lpstr>Inference</vt:lpstr>
      <vt:lpstr>Unity Feedback System</vt:lpstr>
      <vt:lpstr>Unit step response of close loop system for k=1</vt:lpstr>
      <vt:lpstr>Pole Zero map</vt:lpstr>
      <vt:lpstr>PowerPoint Presentation</vt:lpstr>
      <vt:lpstr>PowerPoint Presentation</vt:lpstr>
      <vt:lpstr>Now lets put k=1</vt:lpstr>
      <vt:lpstr>   From the pole zero map, we infer that the system is now closed loop stable with the time domain parameters: </vt:lpstr>
      <vt:lpstr>To Find the Range of K for stability</vt:lpstr>
      <vt:lpstr>Step response                                 Pole zero map (for K=0.889)</vt:lpstr>
      <vt:lpstr>Differences In System Behaviour From Open Loop To Closed Loop </vt:lpstr>
      <vt:lpstr>Root Locus</vt:lpstr>
      <vt:lpstr>   Bode Plot (K=2) </vt:lpstr>
      <vt:lpstr>PowerPoint Presentation</vt:lpstr>
      <vt:lpstr>PowerPoint Presentation</vt:lpstr>
      <vt:lpstr>PowerPoint Presentation</vt:lpstr>
      <vt:lpstr>PowerPoint Presentation</vt:lpstr>
      <vt:lpstr>PowerPoint Presentation</vt:lpstr>
      <vt:lpstr>Design Of Controllers</vt:lpstr>
      <vt:lpstr>PowerPoint Presentation</vt:lpstr>
      <vt:lpstr>Controller effort</vt:lpstr>
      <vt:lpstr>Proportional + Derivative Controller</vt:lpstr>
      <vt:lpstr>PowerPoint Presentation</vt:lpstr>
      <vt:lpstr>Controller effort</vt:lpstr>
      <vt:lpstr>Case 2: We choose Kp=10, Kd=25 </vt:lpstr>
      <vt:lpstr>Controller effort</vt:lpstr>
      <vt:lpstr>Proportional + Integral Controller </vt:lpstr>
      <vt:lpstr>PowerPoint Presentation</vt:lpstr>
      <vt:lpstr>PID controller</vt:lpstr>
      <vt:lpstr>PowerPoint Presentation</vt:lpstr>
      <vt:lpstr>The closed loop transfer function obtained is</vt:lpstr>
      <vt:lpstr>Robustness Check</vt:lpstr>
      <vt:lpstr>Step response</vt:lpstr>
      <vt:lpstr>PowerPoint Presentation</vt:lpstr>
      <vt:lpstr>Step response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THRUST VECTOR CONTROL (TVC)</dc:title>
  <dc:creator>SUMANTH REVANKAR</dc:creator>
  <cp:lastModifiedBy>Admin</cp:lastModifiedBy>
  <cp:revision>36</cp:revision>
  <dcterms:created xsi:type="dcterms:W3CDTF">2023-04-16T13:02:02Z</dcterms:created>
  <dcterms:modified xsi:type="dcterms:W3CDTF">2023-04-19T05:06:38Z</dcterms:modified>
</cp:coreProperties>
</file>